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57" r:id="rId3"/>
    <p:sldId id="266" r:id="rId4"/>
    <p:sldId id="258" r:id="rId5"/>
    <p:sldId id="259" r:id="rId6"/>
    <p:sldId id="260" r:id="rId7"/>
    <p:sldId id="262" r:id="rId8"/>
    <p:sldId id="263" r:id="rId9"/>
    <p:sldId id="264" r:id="rId10"/>
    <p:sldId id="261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Tektur" pitchFamily="2" charset="0"/>
      <p:regular r:id="rId19"/>
      <p:bold r:id="rId20"/>
    </p:embeddedFont>
    <p:embeddedFont>
      <p:font typeface="Tektur Med" pitchFamily="2" charset="0"/>
      <p:regular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325E"/>
    <a:srgbClr val="8A54EE"/>
    <a:srgbClr val="FCA82B"/>
    <a:srgbClr val="F39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339" autoAdjust="0"/>
  </p:normalViewPr>
  <p:slideViewPr>
    <p:cSldViewPr snapToGrid="0">
      <p:cViewPr varScale="1">
        <p:scale>
          <a:sx n="94" d="100"/>
          <a:sy n="94" d="100"/>
        </p:scale>
        <p:origin x="11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Пользователи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Пользователи</c:v>
                </c:pt>
              </c:strCache>
            </c:strRef>
          </c:tx>
          <c:dPt>
            <c:idx val="0"/>
            <c:bubble3D val="0"/>
            <c:spPr>
              <a:solidFill>
                <a:srgbClr val="8A54EE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683C-417F-AC26-FF5B55508C47}"/>
              </c:ext>
            </c:extLst>
          </c:dPt>
          <c:dPt>
            <c:idx val="1"/>
            <c:bubble3D val="0"/>
            <c:spPr>
              <a:solidFill>
                <a:srgbClr val="EF325E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683C-417F-AC26-FF5B55508C47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8237-47F3-974E-897FDF4BFC6E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8237-47F3-974E-897FDF4BFC6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2"/>
                <c:pt idx="0">
                  <c:v>Ученики</c:v>
                </c:pt>
                <c:pt idx="1">
                  <c:v>Учителя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154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3C-417F-AC26-FF5B55508C4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22399273910717665"/>
          <c:y val="0.14450955609176913"/>
          <c:w val="0.57714500744360242"/>
          <c:h val="0.135830315247133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10FAD4-9090-4A04-825F-63355F851396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D20B672-9D13-406D-A356-7953FB6ADF97}">
      <dgm:prSet phldrT="[Текст]" custT="1"/>
      <dgm:spPr>
        <a:solidFill>
          <a:srgbClr val="F39233"/>
        </a:solidFill>
        <a:ln>
          <a:noFill/>
        </a:ln>
      </dgm:spPr>
      <dgm:t>
        <a:bodyPr/>
        <a:lstStyle/>
        <a:p>
          <a:r>
            <a:rPr lang="ru-RU" sz="3600" dirty="0">
              <a:latin typeface="Tektur Med" pitchFamily="2" charset="0"/>
            </a:rPr>
            <a:t>Продажа рекламы и подписки</a:t>
          </a:r>
        </a:p>
      </dgm:t>
    </dgm:pt>
    <dgm:pt modelId="{F0C4872E-07FB-41CE-AEC7-A5CE22F9732E}" type="parTrans" cxnId="{4FD85FFC-7879-4ACB-BCF8-6BE4CE41970F}">
      <dgm:prSet/>
      <dgm:spPr/>
      <dgm:t>
        <a:bodyPr/>
        <a:lstStyle/>
        <a:p>
          <a:endParaRPr lang="ru-RU"/>
        </a:p>
      </dgm:t>
    </dgm:pt>
    <dgm:pt modelId="{76BFADA3-3834-4098-BB47-E6DF916FE800}" type="sibTrans" cxnId="{4FD85FFC-7879-4ACB-BCF8-6BE4CE41970F}">
      <dgm:prSet/>
      <dgm:spPr/>
      <dgm:t>
        <a:bodyPr/>
        <a:lstStyle/>
        <a:p>
          <a:endParaRPr lang="ru-RU"/>
        </a:p>
      </dgm:t>
    </dgm:pt>
    <dgm:pt modelId="{AC1D696C-8456-4A73-BB7A-BE4D9443291E}">
      <dgm:prSet phldrT="[Текст]" custT="1"/>
      <dgm:spPr>
        <a:solidFill>
          <a:srgbClr val="EF325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Простой и рабочий</a:t>
          </a:r>
        </a:p>
      </dgm:t>
    </dgm:pt>
    <dgm:pt modelId="{E83D2306-2D68-47B0-94E5-8D0823C94944}" type="parTrans" cxnId="{2F66A517-B3D4-4418-9B86-3D8F18CB69D2}">
      <dgm:prSet/>
      <dgm:spPr/>
      <dgm:t>
        <a:bodyPr/>
        <a:lstStyle/>
        <a:p>
          <a:endParaRPr lang="ru-RU"/>
        </a:p>
      </dgm:t>
    </dgm:pt>
    <dgm:pt modelId="{71B970BD-72A2-494D-BD2E-F201213F9607}" type="sibTrans" cxnId="{2F66A517-B3D4-4418-9B86-3D8F18CB69D2}">
      <dgm:prSet/>
      <dgm:spPr/>
      <dgm:t>
        <a:bodyPr/>
        <a:lstStyle/>
        <a:p>
          <a:endParaRPr lang="ru-RU"/>
        </a:p>
      </dgm:t>
    </dgm:pt>
    <dgm:pt modelId="{11EA593D-8D17-4EEB-BEBE-DFB4609BCE42}">
      <dgm:prSet phldrT="[Текст]" custT="1"/>
      <dgm:spPr>
        <a:solidFill>
          <a:srgbClr val="F39233"/>
        </a:solidFill>
        <a:ln>
          <a:noFill/>
        </a:ln>
      </dgm:spPr>
      <dgm:t>
        <a:bodyPr/>
        <a:lstStyle/>
        <a:p>
          <a:r>
            <a:rPr lang="ru-RU" sz="2700" dirty="0">
              <a:latin typeface="Tektur Med" pitchFamily="2" charset="0"/>
            </a:rPr>
            <a:t>Продажа(интеграция) проекта заинтересованным лицам, компаниям, гос-ву</a:t>
          </a:r>
        </a:p>
      </dgm:t>
    </dgm:pt>
    <dgm:pt modelId="{609CB3B1-88D2-43CC-8512-0D8E9E49B0F8}" type="parTrans" cxnId="{E0674AFC-A928-489A-A108-B1AD3D13B94F}">
      <dgm:prSet/>
      <dgm:spPr/>
      <dgm:t>
        <a:bodyPr/>
        <a:lstStyle/>
        <a:p>
          <a:endParaRPr lang="ru-RU"/>
        </a:p>
      </dgm:t>
    </dgm:pt>
    <dgm:pt modelId="{BB0B8D83-2C2F-4872-9F01-16F34109E44D}" type="sibTrans" cxnId="{E0674AFC-A928-489A-A108-B1AD3D13B94F}">
      <dgm:prSet/>
      <dgm:spPr/>
      <dgm:t>
        <a:bodyPr/>
        <a:lstStyle/>
        <a:p>
          <a:endParaRPr lang="ru-RU"/>
        </a:p>
      </dgm:t>
    </dgm:pt>
    <dgm:pt modelId="{EEDBA17D-9321-4DFC-B8F6-6F006D0268B1}">
      <dgm:prSet phldrT="[Текст]" custT="1"/>
      <dgm:spPr>
        <a:solidFill>
          <a:srgbClr val="8A54E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Интересно и полезно</a:t>
          </a:r>
        </a:p>
      </dgm:t>
    </dgm:pt>
    <dgm:pt modelId="{C5F9841A-5471-4EE0-8550-E059513B186F}" type="parTrans" cxnId="{7BDDA6B6-B101-4546-9263-672BB77392A5}">
      <dgm:prSet/>
      <dgm:spPr/>
      <dgm:t>
        <a:bodyPr/>
        <a:lstStyle/>
        <a:p>
          <a:endParaRPr lang="ru-RU"/>
        </a:p>
      </dgm:t>
    </dgm:pt>
    <dgm:pt modelId="{DAB148E7-31A8-4563-9658-B6D5B96D4C4A}" type="sibTrans" cxnId="{7BDDA6B6-B101-4546-9263-672BB77392A5}">
      <dgm:prSet/>
      <dgm:spPr/>
      <dgm:t>
        <a:bodyPr/>
        <a:lstStyle/>
        <a:p>
          <a:endParaRPr lang="ru-RU"/>
        </a:p>
      </dgm:t>
    </dgm:pt>
    <dgm:pt modelId="{A5907629-DB51-4E87-A471-32946209B6FC}">
      <dgm:prSet phldrT="[Текст]" custT="1"/>
      <dgm:spPr>
        <a:solidFill>
          <a:srgbClr val="8A54E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–</a:t>
          </a:r>
          <a:r>
            <a:rPr lang="ru-RU" sz="2800" dirty="0">
              <a:latin typeface="Tektur" pitchFamily="2" charset="0"/>
            </a:rPr>
            <a:t> Частичная/полная потеря независимости</a:t>
          </a:r>
        </a:p>
      </dgm:t>
    </dgm:pt>
    <dgm:pt modelId="{6C42537A-0727-43C3-ADAE-9DF18050FA39}" type="parTrans" cxnId="{77A116FA-FBB6-4835-9A9F-F93754EB7C14}">
      <dgm:prSet/>
      <dgm:spPr/>
      <dgm:t>
        <a:bodyPr/>
        <a:lstStyle/>
        <a:p>
          <a:endParaRPr lang="ru-RU"/>
        </a:p>
      </dgm:t>
    </dgm:pt>
    <dgm:pt modelId="{03BEC602-F383-4BB5-8136-1B551DC5861D}" type="sibTrans" cxnId="{77A116FA-FBB6-4835-9A9F-F93754EB7C14}">
      <dgm:prSet/>
      <dgm:spPr/>
      <dgm:t>
        <a:bodyPr/>
        <a:lstStyle/>
        <a:p>
          <a:endParaRPr lang="ru-RU"/>
        </a:p>
      </dgm:t>
    </dgm:pt>
    <dgm:pt modelId="{F504B1EB-45DE-426B-A01D-4F7C45D657F9}">
      <dgm:prSet phldrT="[Текст]" custT="1"/>
      <dgm:spPr>
        <a:solidFill>
          <a:srgbClr val="8A54E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Фундаментально</a:t>
          </a:r>
        </a:p>
      </dgm:t>
    </dgm:pt>
    <dgm:pt modelId="{2CAD4E3D-04C7-4B3E-989F-3AEC70A13845}" type="parTrans" cxnId="{3DA8D14C-924D-4323-8C73-1544F90BAD30}">
      <dgm:prSet/>
      <dgm:spPr/>
      <dgm:t>
        <a:bodyPr/>
        <a:lstStyle/>
        <a:p>
          <a:endParaRPr lang="ru-RU"/>
        </a:p>
      </dgm:t>
    </dgm:pt>
    <dgm:pt modelId="{F5C2F31A-6042-4463-BA96-33C2CDE3E4BA}" type="sibTrans" cxnId="{3DA8D14C-924D-4323-8C73-1544F90BAD30}">
      <dgm:prSet/>
      <dgm:spPr/>
      <dgm:t>
        <a:bodyPr/>
        <a:lstStyle/>
        <a:p>
          <a:endParaRPr lang="ru-RU"/>
        </a:p>
      </dgm:t>
    </dgm:pt>
    <dgm:pt modelId="{4DF3E5D2-24A6-4EEE-BFCB-0F5A59BBACE3}">
      <dgm:prSet phldrT="[Текст]" custT="1"/>
      <dgm:spPr>
        <a:solidFill>
          <a:srgbClr val="EF325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–</a:t>
          </a:r>
          <a:r>
            <a:rPr lang="ru-RU" sz="2800" dirty="0">
              <a:latin typeface="Tektur" pitchFamily="2" charset="0"/>
            </a:rPr>
            <a:t> Не самый прибыльный сначала</a:t>
          </a:r>
        </a:p>
      </dgm:t>
    </dgm:pt>
    <dgm:pt modelId="{AA8ED4AB-5149-4EC4-B26C-2FEBB295E2C0}" type="parTrans" cxnId="{A4C2A566-412A-4801-94CE-D17F5A305E67}">
      <dgm:prSet/>
      <dgm:spPr/>
      <dgm:t>
        <a:bodyPr/>
        <a:lstStyle/>
        <a:p>
          <a:endParaRPr lang="ru-RU"/>
        </a:p>
      </dgm:t>
    </dgm:pt>
    <dgm:pt modelId="{948A4558-D9D6-4C1F-8C5A-6F022AB83042}" type="sibTrans" cxnId="{A4C2A566-412A-4801-94CE-D17F5A305E67}">
      <dgm:prSet/>
      <dgm:spPr/>
      <dgm:t>
        <a:bodyPr/>
        <a:lstStyle/>
        <a:p>
          <a:endParaRPr lang="ru-RU"/>
        </a:p>
      </dgm:t>
    </dgm:pt>
    <dgm:pt modelId="{B13527D0-045D-4623-804C-39BFD0EB9BC4}">
      <dgm:prSet phldrT="[Текст]" custT="1"/>
      <dgm:spPr>
        <a:solidFill>
          <a:srgbClr val="8A54E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Прибыльно</a:t>
          </a:r>
        </a:p>
      </dgm:t>
    </dgm:pt>
    <dgm:pt modelId="{0CB6C816-A2B9-45DD-A5A4-02A389F1C37A}" type="parTrans" cxnId="{9A1E359D-F1BB-470C-B5B0-DE655197F572}">
      <dgm:prSet/>
      <dgm:spPr/>
      <dgm:t>
        <a:bodyPr/>
        <a:lstStyle/>
        <a:p>
          <a:endParaRPr lang="ru-RU"/>
        </a:p>
      </dgm:t>
    </dgm:pt>
    <dgm:pt modelId="{F9E505AA-D653-4DBD-A819-8DC2879C1401}" type="sibTrans" cxnId="{9A1E359D-F1BB-470C-B5B0-DE655197F572}">
      <dgm:prSet/>
      <dgm:spPr/>
      <dgm:t>
        <a:bodyPr/>
        <a:lstStyle/>
        <a:p>
          <a:endParaRPr lang="ru-RU"/>
        </a:p>
      </dgm:t>
    </dgm:pt>
    <dgm:pt modelId="{F112720F-AEAA-4070-AEA5-BA5F622BD069}">
      <dgm:prSet phldrT="[Текст]" custT="1"/>
      <dgm:spPr>
        <a:solidFill>
          <a:srgbClr val="EF325E"/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Относительно постоянный</a:t>
          </a:r>
        </a:p>
      </dgm:t>
    </dgm:pt>
    <dgm:pt modelId="{B19F535A-12A3-4691-BF8B-B40758E6CC06}" type="parTrans" cxnId="{F826A575-4FB7-4A7A-8119-95F2E685C123}">
      <dgm:prSet/>
      <dgm:spPr/>
      <dgm:t>
        <a:bodyPr/>
        <a:lstStyle/>
        <a:p>
          <a:endParaRPr lang="ru-RU"/>
        </a:p>
      </dgm:t>
    </dgm:pt>
    <dgm:pt modelId="{02D7EE5C-08C8-4409-B5E9-396524CD570B}" type="sibTrans" cxnId="{F826A575-4FB7-4A7A-8119-95F2E685C123}">
      <dgm:prSet/>
      <dgm:spPr/>
      <dgm:t>
        <a:bodyPr/>
        <a:lstStyle/>
        <a:p>
          <a:endParaRPr lang="ru-RU"/>
        </a:p>
      </dgm:t>
    </dgm:pt>
    <dgm:pt modelId="{7D98A976-F787-442E-BEE0-A2D50A02995B}" type="pres">
      <dgm:prSet presAssocID="{D110FAD4-9090-4A04-825F-63355F851396}" presName="Name0" presStyleCnt="0">
        <dgm:presLayoutVars>
          <dgm:dir/>
          <dgm:animLvl val="lvl"/>
          <dgm:resizeHandles val="exact"/>
        </dgm:presLayoutVars>
      </dgm:prSet>
      <dgm:spPr/>
    </dgm:pt>
    <dgm:pt modelId="{9A522682-E039-45D1-8F5C-F524EA2853E6}" type="pres">
      <dgm:prSet presAssocID="{6D20B672-9D13-406D-A356-7953FB6ADF97}" presName="composite" presStyleCnt="0"/>
      <dgm:spPr/>
    </dgm:pt>
    <dgm:pt modelId="{DD5EF05E-E3F7-43F5-8DAF-19A7DA8521F5}" type="pres">
      <dgm:prSet presAssocID="{6D20B672-9D13-406D-A356-7953FB6ADF97}" presName="parTx" presStyleLbl="alignNode1" presStyleIdx="0" presStyleCnt="2" custLinFactNeighborX="4950" custLinFactNeighborY="-2325">
        <dgm:presLayoutVars>
          <dgm:chMax val="0"/>
          <dgm:chPref val="0"/>
          <dgm:bulletEnabled val="1"/>
        </dgm:presLayoutVars>
      </dgm:prSet>
      <dgm:spPr/>
    </dgm:pt>
    <dgm:pt modelId="{96DB134A-7408-491F-A933-5C3CA4C89965}" type="pres">
      <dgm:prSet presAssocID="{6D20B672-9D13-406D-A356-7953FB6ADF97}" presName="desTx" presStyleLbl="alignAccFollowNode1" presStyleIdx="0" presStyleCnt="2" custLinFactNeighborX="4951" custLinFactNeighborY="-1580">
        <dgm:presLayoutVars>
          <dgm:bulletEnabled val="1"/>
        </dgm:presLayoutVars>
      </dgm:prSet>
      <dgm:spPr/>
    </dgm:pt>
    <dgm:pt modelId="{6C2E40D5-B828-4EE8-A37B-BA4DE766F375}" type="pres">
      <dgm:prSet presAssocID="{76BFADA3-3834-4098-BB47-E6DF916FE800}" presName="space" presStyleCnt="0"/>
      <dgm:spPr/>
    </dgm:pt>
    <dgm:pt modelId="{1128E822-358A-4839-8D91-17F17C43D0F9}" type="pres">
      <dgm:prSet presAssocID="{11EA593D-8D17-4EEB-BEBE-DFB4609BCE42}" presName="composite" presStyleCnt="0"/>
      <dgm:spPr/>
    </dgm:pt>
    <dgm:pt modelId="{5BEDFC6D-94E7-4C95-8C11-82E90BD01149}" type="pres">
      <dgm:prSet presAssocID="{11EA593D-8D17-4EEB-BEBE-DFB4609BCE42}" presName="parTx" presStyleLbl="alignNode1" presStyleIdx="1" presStyleCnt="2" custLinFactNeighborX="-3073" custLinFactNeighborY="-2325">
        <dgm:presLayoutVars>
          <dgm:chMax val="0"/>
          <dgm:chPref val="0"/>
          <dgm:bulletEnabled val="1"/>
        </dgm:presLayoutVars>
      </dgm:prSet>
      <dgm:spPr/>
    </dgm:pt>
    <dgm:pt modelId="{21338439-A1C9-4711-9CB5-2444413C4CBC}" type="pres">
      <dgm:prSet presAssocID="{11EA593D-8D17-4EEB-BEBE-DFB4609BCE42}" presName="desTx" presStyleLbl="alignAccFollowNode1" presStyleIdx="1" presStyleCnt="2" custLinFactNeighborX="-3073" custLinFactNeighborY="-1478">
        <dgm:presLayoutVars>
          <dgm:bulletEnabled val="1"/>
        </dgm:presLayoutVars>
      </dgm:prSet>
      <dgm:spPr/>
    </dgm:pt>
  </dgm:ptLst>
  <dgm:cxnLst>
    <dgm:cxn modelId="{25CE8817-4F56-4D42-B961-1BA6C3268097}" type="presOf" srcId="{F504B1EB-45DE-426B-A01D-4F7C45D657F9}" destId="{21338439-A1C9-4711-9CB5-2444413C4CBC}" srcOrd="0" destOrd="2" presId="urn:microsoft.com/office/officeart/2005/8/layout/hList1"/>
    <dgm:cxn modelId="{2F66A517-B3D4-4418-9B86-3D8F18CB69D2}" srcId="{6D20B672-9D13-406D-A356-7953FB6ADF97}" destId="{AC1D696C-8456-4A73-BB7A-BE4D9443291E}" srcOrd="0" destOrd="0" parTransId="{E83D2306-2D68-47B0-94E5-8D0823C94944}" sibTransId="{71B970BD-72A2-494D-BD2E-F201213F9607}"/>
    <dgm:cxn modelId="{85105B25-3BD3-4AC9-870D-17B0C607946E}" type="presOf" srcId="{B13527D0-045D-4623-804C-39BFD0EB9BC4}" destId="{21338439-A1C9-4711-9CB5-2444413C4CBC}" srcOrd="0" destOrd="1" presId="urn:microsoft.com/office/officeart/2005/8/layout/hList1"/>
    <dgm:cxn modelId="{5553BD28-7A0B-4EF8-B74A-181AEB96D1C6}" type="presOf" srcId="{A5907629-DB51-4E87-A471-32946209B6FC}" destId="{21338439-A1C9-4711-9CB5-2444413C4CBC}" srcOrd="0" destOrd="3" presId="urn:microsoft.com/office/officeart/2005/8/layout/hList1"/>
    <dgm:cxn modelId="{74969C31-9E0F-48EE-9CEF-FD9A23CA0B70}" type="presOf" srcId="{EEDBA17D-9321-4DFC-B8F6-6F006D0268B1}" destId="{21338439-A1C9-4711-9CB5-2444413C4CBC}" srcOrd="0" destOrd="0" presId="urn:microsoft.com/office/officeart/2005/8/layout/hList1"/>
    <dgm:cxn modelId="{9FD23B33-D7BE-4198-9635-52E9544DB259}" type="presOf" srcId="{F112720F-AEAA-4070-AEA5-BA5F622BD069}" destId="{96DB134A-7408-491F-A933-5C3CA4C89965}" srcOrd="0" destOrd="1" presId="urn:microsoft.com/office/officeart/2005/8/layout/hList1"/>
    <dgm:cxn modelId="{74D9E261-4475-47B5-ADF2-6765EAEB670F}" type="presOf" srcId="{D110FAD4-9090-4A04-825F-63355F851396}" destId="{7D98A976-F787-442E-BEE0-A2D50A02995B}" srcOrd="0" destOrd="0" presId="urn:microsoft.com/office/officeart/2005/8/layout/hList1"/>
    <dgm:cxn modelId="{535BAD43-6931-424F-A7A3-8A945EA915C8}" type="presOf" srcId="{11EA593D-8D17-4EEB-BEBE-DFB4609BCE42}" destId="{5BEDFC6D-94E7-4C95-8C11-82E90BD01149}" srcOrd="0" destOrd="0" presId="urn:microsoft.com/office/officeart/2005/8/layout/hList1"/>
    <dgm:cxn modelId="{A4C2A566-412A-4801-94CE-D17F5A305E67}" srcId="{6D20B672-9D13-406D-A356-7953FB6ADF97}" destId="{4DF3E5D2-24A6-4EEE-BFCB-0F5A59BBACE3}" srcOrd="2" destOrd="0" parTransId="{AA8ED4AB-5149-4EC4-B26C-2FEBB295E2C0}" sibTransId="{948A4558-D9D6-4C1F-8C5A-6F022AB83042}"/>
    <dgm:cxn modelId="{3DA8D14C-924D-4323-8C73-1544F90BAD30}" srcId="{11EA593D-8D17-4EEB-BEBE-DFB4609BCE42}" destId="{F504B1EB-45DE-426B-A01D-4F7C45D657F9}" srcOrd="2" destOrd="0" parTransId="{2CAD4E3D-04C7-4B3E-989F-3AEC70A13845}" sibTransId="{F5C2F31A-6042-4463-BA96-33C2CDE3E4BA}"/>
    <dgm:cxn modelId="{F826A575-4FB7-4A7A-8119-95F2E685C123}" srcId="{6D20B672-9D13-406D-A356-7953FB6ADF97}" destId="{F112720F-AEAA-4070-AEA5-BA5F622BD069}" srcOrd="1" destOrd="0" parTransId="{B19F535A-12A3-4691-BF8B-B40758E6CC06}" sibTransId="{02D7EE5C-08C8-4409-B5E9-396524CD570B}"/>
    <dgm:cxn modelId="{18F4B776-3AA0-4B20-94F5-294464B5886A}" type="presOf" srcId="{4DF3E5D2-24A6-4EEE-BFCB-0F5A59BBACE3}" destId="{96DB134A-7408-491F-A933-5C3CA4C89965}" srcOrd="0" destOrd="2" presId="urn:microsoft.com/office/officeart/2005/8/layout/hList1"/>
    <dgm:cxn modelId="{6D7BB759-FCC1-486E-8B23-126C3F144A33}" type="presOf" srcId="{AC1D696C-8456-4A73-BB7A-BE4D9443291E}" destId="{96DB134A-7408-491F-A933-5C3CA4C89965}" srcOrd="0" destOrd="0" presId="urn:microsoft.com/office/officeart/2005/8/layout/hList1"/>
    <dgm:cxn modelId="{9A1E359D-F1BB-470C-B5B0-DE655197F572}" srcId="{11EA593D-8D17-4EEB-BEBE-DFB4609BCE42}" destId="{B13527D0-045D-4623-804C-39BFD0EB9BC4}" srcOrd="1" destOrd="0" parTransId="{0CB6C816-A2B9-45DD-A5A4-02A389F1C37A}" sibTransId="{F9E505AA-D653-4DBD-A819-8DC2879C1401}"/>
    <dgm:cxn modelId="{7BDDA6B6-B101-4546-9263-672BB77392A5}" srcId="{11EA593D-8D17-4EEB-BEBE-DFB4609BCE42}" destId="{EEDBA17D-9321-4DFC-B8F6-6F006D0268B1}" srcOrd="0" destOrd="0" parTransId="{C5F9841A-5471-4EE0-8550-E059513B186F}" sibTransId="{DAB148E7-31A8-4563-9658-B6D5B96D4C4A}"/>
    <dgm:cxn modelId="{1DD866C5-1E07-4C82-8FF4-56269260E5F1}" type="presOf" srcId="{6D20B672-9D13-406D-A356-7953FB6ADF97}" destId="{DD5EF05E-E3F7-43F5-8DAF-19A7DA8521F5}" srcOrd="0" destOrd="0" presId="urn:microsoft.com/office/officeart/2005/8/layout/hList1"/>
    <dgm:cxn modelId="{77A116FA-FBB6-4835-9A9F-F93754EB7C14}" srcId="{11EA593D-8D17-4EEB-BEBE-DFB4609BCE42}" destId="{A5907629-DB51-4E87-A471-32946209B6FC}" srcOrd="3" destOrd="0" parTransId="{6C42537A-0727-43C3-ADAE-9DF18050FA39}" sibTransId="{03BEC602-F383-4BB5-8136-1B551DC5861D}"/>
    <dgm:cxn modelId="{4FD85FFC-7879-4ACB-BCF8-6BE4CE41970F}" srcId="{D110FAD4-9090-4A04-825F-63355F851396}" destId="{6D20B672-9D13-406D-A356-7953FB6ADF97}" srcOrd="0" destOrd="0" parTransId="{F0C4872E-07FB-41CE-AEC7-A5CE22F9732E}" sibTransId="{76BFADA3-3834-4098-BB47-E6DF916FE800}"/>
    <dgm:cxn modelId="{E0674AFC-A928-489A-A108-B1AD3D13B94F}" srcId="{D110FAD4-9090-4A04-825F-63355F851396}" destId="{11EA593D-8D17-4EEB-BEBE-DFB4609BCE42}" srcOrd="1" destOrd="0" parTransId="{609CB3B1-88D2-43CC-8512-0D8E9E49B0F8}" sibTransId="{BB0B8D83-2C2F-4872-9F01-16F34109E44D}"/>
    <dgm:cxn modelId="{D9272720-CBBB-45E0-A225-A2E88A75C52D}" type="presParOf" srcId="{7D98A976-F787-442E-BEE0-A2D50A02995B}" destId="{9A522682-E039-45D1-8F5C-F524EA2853E6}" srcOrd="0" destOrd="0" presId="urn:microsoft.com/office/officeart/2005/8/layout/hList1"/>
    <dgm:cxn modelId="{7F3DFB11-FBD0-4683-8221-D744819D3BC7}" type="presParOf" srcId="{9A522682-E039-45D1-8F5C-F524EA2853E6}" destId="{DD5EF05E-E3F7-43F5-8DAF-19A7DA8521F5}" srcOrd="0" destOrd="0" presId="urn:microsoft.com/office/officeart/2005/8/layout/hList1"/>
    <dgm:cxn modelId="{CB42ACEE-C41A-4164-8995-9EA86AF2028C}" type="presParOf" srcId="{9A522682-E039-45D1-8F5C-F524EA2853E6}" destId="{96DB134A-7408-491F-A933-5C3CA4C89965}" srcOrd="1" destOrd="0" presId="urn:microsoft.com/office/officeart/2005/8/layout/hList1"/>
    <dgm:cxn modelId="{753260E8-21AD-4D92-94F2-0F2C62B4D7A1}" type="presParOf" srcId="{7D98A976-F787-442E-BEE0-A2D50A02995B}" destId="{6C2E40D5-B828-4EE8-A37B-BA4DE766F375}" srcOrd="1" destOrd="0" presId="urn:microsoft.com/office/officeart/2005/8/layout/hList1"/>
    <dgm:cxn modelId="{AB1D5A94-1E87-40CF-83FC-824CB659AE8D}" type="presParOf" srcId="{7D98A976-F787-442E-BEE0-A2D50A02995B}" destId="{1128E822-358A-4839-8D91-17F17C43D0F9}" srcOrd="2" destOrd="0" presId="urn:microsoft.com/office/officeart/2005/8/layout/hList1"/>
    <dgm:cxn modelId="{92617D37-6E64-4CFD-88D0-D8806D10E208}" type="presParOf" srcId="{1128E822-358A-4839-8D91-17F17C43D0F9}" destId="{5BEDFC6D-94E7-4C95-8C11-82E90BD01149}" srcOrd="0" destOrd="0" presId="urn:microsoft.com/office/officeart/2005/8/layout/hList1"/>
    <dgm:cxn modelId="{75CFD0CD-ADEB-4493-BA10-02B33E9062DF}" type="presParOf" srcId="{1128E822-358A-4839-8D91-17F17C43D0F9}" destId="{21338439-A1C9-4711-9CB5-2444413C4CB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FAF9E0-BCBB-4883-9E8A-890E338F9A3B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45C277F4-B071-4EC6-AD7D-570C85F0D0AC}">
      <dgm:prSet phldrT="[Текст]" custT="1"/>
      <dgm:spPr>
        <a:solidFill>
          <a:srgbClr val="F39233"/>
        </a:solidFill>
      </dgm:spPr>
      <dgm:t>
        <a:bodyPr/>
        <a:lstStyle/>
        <a:p>
          <a:r>
            <a:rPr lang="ru-RU" sz="2400" dirty="0">
              <a:latin typeface="Tektur Med" pitchFamily="2" charset="0"/>
            </a:rPr>
            <a:t>Интерфейс доступа к расписанию</a:t>
          </a:r>
        </a:p>
      </dgm:t>
    </dgm:pt>
    <dgm:pt modelId="{C6675052-BE1B-4C6E-95FF-B779F00F0281}" type="parTrans" cxnId="{F2B7771E-836C-4416-AC42-185E2E39D95F}">
      <dgm:prSet/>
      <dgm:spPr/>
      <dgm:t>
        <a:bodyPr/>
        <a:lstStyle/>
        <a:p>
          <a:endParaRPr lang="ru-RU"/>
        </a:p>
      </dgm:t>
    </dgm:pt>
    <dgm:pt modelId="{C8203323-89CC-4BC8-9021-DE2FDAC1A6E3}" type="sibTrans" cxnId="{F2B7771E-836C-4416-AC42-185E2E39D95F}">
      <dgm:prSet/>
      <dgm:spPr/>
      <dgm:t>
        <a:bodyPr/>
        <a:lstStyle/>
        <a:p>
          <a:endParaRPr lang="ru-RU"/>
        </a:p>
      </dgm:t>
    </dgm:pt>
    <dgm:pt modelId="{22F7E94B-7715-431E-BD60-1AE40C931E14}">
      <dgm:prSet phldrT="[Текст]" custT="1"/>
      <dgm:spPr>
        <a:solidFill>
          <a:srgbClr val="8A54EE"/>
        </a:solidFill>
      </dgm:spPr>
      <dgm:t>
        <a:bodyPr/>
        <a:lstStyle/>
        <a:p>
          <a:r>
            <a:rPr lang="ru-RU" sz="2400" dirty="0">
              <a:latin typeface="Tektur Med" pitchFamily="2" charset="0"/>
            </a:rPr>
            <a:t>Интерфейс администрирования</a:t>
          </a:r>
        </a:p>
      </dgm:t>
    </dgm:pt>
    <dgm:pt modelId="{FDC78926-FB1D-4DDF-B782-700469934F43}" type="parTrans" cxnId="{AFFDD438-F918-44F5-A500-AF714A6696B0}">
      <dgm:prSet/>
      <dgm:spPr/>
      <dgm:t>
        <a:bodyPr/>
        <a:lstStyle/>
        <a:p>
          <a:endParaRPr lang="ru-RU"/>
        </a:p>
      </dgm:t>
    </dgm:pt>
    <dgm:pt modelId="{D10F673D-D1EC-4B8A-8EEE-4A72728FE9F5}" type="sibTrans" cxnId="{AFFDD438-F918-44F5-A500-AF714A6696B0}">
      <dgm:prSet/>
      <dgm:spPr/>
      <dgm:t>
        <a:bodyPr/>
        <a:lstStyle/>
        <a:p>
          <a:endParaRPr lang="ru-RU"/>
        </a:p>
      </dgm:t>
    </dgm:pt>
    <dgm:pt modelId="{21F29718-7497-4DFE-A2FA-74B40CFC8390}">
      <dgm:prSet phldrT="[Текст]" custT="1"/>
      <dgm:spPr>
        <a:solidFill>
          <a:srgbClr val="EF325E"/>
        </a:solidFill>
      </dgm:spPr>
      <dgm:t>
        <a:bodyPr/>
        <a:lstStyle/>
        <a:p>
          <a:r>
            <a:rPr lang="ru-RU" sz="2400" dirty="0">
              <a:latin typeface="Tektur Med" pitchFamily="2" charset="0"/>
            </a:rPr>
            <a:t>Масштабирование и внедрение проекта</a:t>
          </a:r>
        </a:p>
      </dgm:t>
    </dgm:pt>
    <dgm:pt modelId="{CA2EF443-419D-47F0-AE59-DA53A3910C49}" type="parTrans" cxnId="{A807744B-7D6A-4576-9591-73CCE7AF50EA}">
      <dgm:prSet/>
      <dgm:spPr/>
      <dgm:t>
        <a:bodyPr/>
        <a:lstStyle/>
        <a:p>
          <a:endParaRPr lang="ru-RU"/>
        </a:p>
      </dgm:t>
    </dgm:pt>
    <dgm:pt modelId="{3AF4A490-C951-4D77-B956-A1948B27578E}" type="sibTrans" cxnId="{A807744B-7D6A-4576-9591-73CCE7AF50EA}">
      <dgm:prSet/>
      <dgm:spPr/>
      <dgm:t>
        <a:bodyPr/>
        <a:lstStyle/>
        <a:p>
          <a:endParaRPr lang="ru-RU"/>
        </a:p>
      </dgm:t>
    </dgm:pt>
    <dgm:pt modelId="{2D303D96-6CDC-492B-BE27-E29C546FC704}" type="pres">
      <dgm:prSet presAssocID="{2FFAF9E0-BCBB-4883-9E8A-890E338F9A3B}" presName="Name0" presStyleCnt="0">
        <dgm:presLayoutVars>
          <dgm:dir/>
          <dgm:animLvl val="lvl"/>
          <dgm:resizeHandles val="exact"/>
        </dgm:presLayoutVars>
      </dgm:prSet>
      <dgm:spPr/>
    </dgm:pt>
    <dgm:pt modelId="{ED0E88DE-41EC-4CCA-8C8C-B5D6B777F398}" type="pres">
      <dgm:prSet presAssocID="{45C277F4-B071-4EC6-AD7D-570C85F0D0AC}" presName="parTxOnly" presStyleLbl="node1" presStyleIdx="0" presStyleCnt="3" custScaleX="107632" custLinFactX="-331" custLinFactNeighborX="-100000" custLinFactNeighborY="358">
        <dgm:presLayoutVars>
          <dgm:chMax val="0"/>
          <dgm:chPref val="0"/>
          <dgm:bulletEnabled val="1"/>
        </dgm:presLayoutVars>
      </dgm:prSet>
      <dgm:spPr/>
    </dgm:pt>
    <dgm:pt modelId="{FDEB931E-7983-463E-ABBA-C0803FE8A939}" type="pres">
      <dgm:prSet presAssocID="{C8203323-89CC-4BC8-9021-DE2FDAC1A6E3}" presName="parTxOnlySpace" presStyleCnt="0"/>
      <dgm:spPr/>
    </dgm:pt>
    <dgm:pt modelId="{A191F50E-A1D5-48D3-AB37-64ABE804E79F}" type="pres">
      <dgm:prSet presAssocID="{22F7E94B-7715-431E-BD60-1AE40C931E14}" presName="parTxOnly" presStyleLbl="node1" presStyleIdx="1" presStyleCnt="3" custScaleX="143153">
        <dgm:presLayoutVars>
          <dgm:chMax val="0"/>
          <dgm:chPref val="0"/>
          <dgm:bulletEnabled val="1"/>
        </dgm:presLayoutVars>
      </dgm:prSet>
      <dgm:spPr/>
    </dgm:pt>
    <dgm:pt modelId="{EB35C392-F3A1-4FA7-A108-1B70E01FCFA4}" type="pres">
      <dgm:prSet presAssocID="{D10F673D-D1EC-4B8A-8EEE-4A72728FE9F5}" presName="parTxOnlySpace" presStyleCnt="0"/>
      <dgm:spPr/>
    </dgm:pt>
    <dgm:pt modelId="{FC79C044-0604-4318-A511-042555CA1FA4}" type="pres">
      <dgm:prSet presAssocID="{21F29718-7497-4DFE-A2FA-74B40CFC8390}" presName="parTxOnly" presStyleLbl="node1" presStyleIdx="2" presStyleCnt="3" custScaleX="131017">
        <dgm:presLayoutVars>
          <dgm:chMax val="0"/>
          <dgm:chPref val="0"/>
          <dgm:bulletEnabled val="1"/>
        </dgm:presLayoutVars>
      </dgm:prSet>
      <dgm:spPr/>
    </dgm:pt>
  </dgm:ptLst>
  <dgm:cxnLst>
    <dgm:cxn modelId="{F2B7771E-836C-4416-AC42-185E2E39D95F}" srcId="{2FFAF9E0-BCBB-4883-9E8A-890E338F9A3B}" destId="{45C277F4-B071-4EC6-AD7D-570C85F0D0AC}" srcOrd="0" destOrd="0" parTransId="{C6675052-BE1B-4C6E-95FF-B779F00F0281}" sibTransId="{C8203323-89CC-4BC8-9021-DE2FDAC1A6E3}"/>
    <dgm:cxn modelId="{AFFDD438-F918-44F5-A500-AF714A6696B0}" srcId="{2FFAF9E0-BCBB-4883-9E8A-890E338F9A3B}" destId="{22F7E94B-7715-431E-BD60-1AE40C931E14}" srcOrd="1" destOrd="0" parTransId="{FDC78926-FB1D-4DDF-B782-700469934F43}" sibTransId="{D10F673D-D1EC-4B8A-8EEE-4A72728FE9F5}"/>
    <dgm:cxn modelId="{A807744B-7D6A-4576-9591-73CCE7AF50EA}" srcId="{2FFAF9E0-BCBB-4883-9E8A-890E338F9A3B}" destId="{21F29718-7497-4DFE-A2FA-74B40CFC8390}" srcOrd="2" destOrd="0" parTransId="{CA2EF443-419D-47F0-AE59-DA53A3910C49}" sibTransId="{3AF4A490-C951-4D77-B956-A1948B27578E}"/>
    <dgm:cxn modelId="{2D870B70-FD18-4C89-B95A-88DE936B42E8}" type="presOf" srcId="{22F7E94B-7715-431E-BD60-1AE40C931E14}" destId="{A191F50E-A1D5-48D3-AB37-64ABE804E79F}" srcOrd="0" destOrd="0" presId="urn:microsoft.com/office/officeart/2005/8/layout/chevron1"/>
    <dgm:cxn modelId="{79D5C872-D6B9-4ADD-84A9-CDC0EC2D63DC}" type="presOf" srcId="{21F29718-7497-4DFE-A2FA-74B40CFC8390}" destId="{FC79C044-0604-4318-A511-042555CA1FA4}" srcOrd="0" destOrd="0" presId="urn:microsoft.com/office/officeart/2005/8/layout/chevron1"/>
    <dgm:cxn modelId="{5B38FF8A-B747-457B-90EE-DF03CB030AB2}" type="presOf" srcId="{2FFAF9E0-BCBB-4883-9E8A-890E338F9A3B}" destId="{2D303D96-6CDC-492B-BE27-E29C546FC704}" srcOrd="0" destOrd="0" presId="urn:microsoft.com/office/officeart/2005/8/layout/chevron1"/>
    <dgm:cxn modelId="{96BC9CFE-9343-4AA9-AAA3-91B7CA9E2A0B}" type="presOf" srcId="{45C277F4-B071-4EC6-AD7D-570C85F0D0AC}" destId="{ED0E88DE-41EC-4CCA-8C8C-B5D6B777F398}" srcOrd="0" destOrd="0" presId="urn:microsoft.com/office/officeart/2005/8/layout/chevron1"/>
    <dgm:cxn modelId="{DE408467-3353-4449-947F-32AAF814B680}" type="presParOf" srcId="{2D303D96-6CDC-492B-BE27-E29C546FC704}" destId="{ED0E88DE-41EC-4CCA-8C8C-B5D6B777F398}" srcOrd="0" destOrd="0" presId="urn:microsoft.com/office/officeart/2005/8/layout/chevron1"/>
    <dgm:cxn modelId="{09C633F3-622F-44BD-ADEC-DAE6B769FC3F}" type="presParOf" srcId="{2D303D96-6CDC-492B-BE27-E29C546FC704}" destId="{FDEB931E-7983-463E-ABBA-C0803FE8A939}" srcOrd="1" destOrd="0" presId="urn:microsoft.com/office/officeart/2005/8/layout/chevron1"/>
    <dgm:cxn modelId="{939987CD-CEC4-4C57-96D9-7BBFF83C1376}" type="presParOf" srcId="{2D303D96-6CDC-492B-BE27-E29C546FC704}" destId="{A191F50E-A1D5-48D3-AB37-64ABE804E79F}" srcOrd="2" destOrd="0" presId="urn:microsoft.com/office/officeart/2005/8/layout/chevron1"/>
    <dgm:cxn modelId="{94EEEE5D-DAEB-4911-B1CA-7E66656FA8F3}" type="presParOf" srcId="{2D303D96-6CDC-492B-BE27-E29C546FC704}" destId="{EB35C392-F3A1-4FA7-A108-1B70E01FCFA4}" srcOrd="3" destOrd="0" presId="urn:microsoft.com/office/officeart/2005/8/layout/chevron1"/>
    <dgm:cxn modelId="{769816DC-1CE5-47CF-8053-B7C19D167D43}" type="presParOf" srcId="{2D303D96-6CDC-492B-BE27-E29C546FC704}" destId="{FC79C044-0604-4318-A511-042555CA1FA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5EF05E-E3F7-43F5-8DAF-19A7DA8521F5}">
      <dsp:nvSpPr>
        <dsp:cNvPr id="0" name=""/>
        <dsp:cNvSpPr/>
      </dsp:nvSpPr>
      <dsp:spPr>
        <a:xfrm>
          <a:off x="243283" y="0"/>
          <a:ext cx="4913783" cy="1872000"/>
        </a:xfrm>
        <a:prstGeom prst="rect">
          <a:avLst/>
        </a:prstGeom>
        <a:solidFill>
          <a:srgbClr val="F3923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600" kern="1200" dirty="0">
              <a:latin typeface="Tektur Med" pitchFamily="2" charset="0"/>
            </a:rPr>
            <a:t>Продажа рекламы и подписки</a:t>
          </a:r>
        </a:p>
      </dsp:txBody>
      <dsp:txXfrm>
        <a:off x="243283" y="0"/>
        <a:ext cx="4913783" cy="1872000"/>
      </dsp:txXfrm>
    </dsp:sp>
    <dsp:sp modelId="{96DB134A-7408-491F-A933-5C3CA4C89965}">
      <dsp:nvSpPr>
        <dsp:cNvPr id="0" name=""/>
        <dsp:cNvSpPr/>
      </dsp:nvSpPr>
      <dsp:spPr>
        <a:xfrm>
          <a:off x="243332" y="1869007"/>
          <a:ext cx="4913783" cy="2944012"/>
        </a:xfrm>
        <a:prstGeom prst="rect">
          <a:avLst/>
        </a:prstGeom>
        <a:solidFill>
          <a:srgbClr val="EF325E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Простой и рабочий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Относительно постоянный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–</a:t>
          </a:r>
          <a:r>
            <a:rPr lang="ru-RU" sz="2800" kern="1200" dirty="0">
              <a:latin typeface="Tektur" pitchFamily="2" charset="0"/>
            </a:rPr>
            <a:t> Не самый прибыльный сначала</a:t>
          </a:r>
        </a:p>
      </dsp:txBody>
      <dsp:txXfrm>
        <a:off x="243332" y="1869007"/>
        <a:ext cx="4913783" cy="2944012"/>
      </dsp:txXfrm>
    </dsp:sp>
    <dsp:sp modelId="{5BEDFC6D-94E7-4C95-8C11-82E90BD01149}">
      <dsp:nvSpPr>
        <dsp:cNvPr id="0" name=""/>
        <dsp:cNvSpPr/>
      </dsp:nvSpPr>
      <dsp:spPr>
        <a:xfrm>
          <a:off x="5450764" y="0"/>
          <a:ext cx="4913783" cy="1872000"/>
        </a:xfrm>
        <a:prstGeom prst="rect">
          <a:avLst/>
        </a:prstGeom>
        <a:solidFill>
          <a:srgbClr val="F3923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700" kern="1200" dirty="0">
              <a:latin typeface="Tektur Med" pitchFamily="2" charset="0"/>
            </a:rPr>
            <a:t>Продажа(интеграция) проекта заинтересованным лицам, компаниям, гос-ву</a:t>
          </a:r>
        </a:p>
      </dsp:txBody>
      <dsp:txXfrm>
        <a:off x="5450764" y="0"/>
        <a:ext cx="4913783" cy="1872000"/>
      </dsp:txXfrm>
    </dsp:sp>
    <dsp:sp modelId="{21338439-A1C9-4711-9CB5-2444413C4CBC}">
      <dsp:nvSpPr>
        <dsp:cNvPr id="0" name=""/>
        <dsp:cNvSpPr/>
      </dsp:nvSpPr>
      <dsp:spPr>
        <a:xfrm>
          <a:off x="5450764" y="1872010"/>
          <a:ext cx="4913783" cy="2944012"/>
        </a:xfrm>
        <a:prstGeom prst="rect">
          <a:avLst/>
        </a:prstGeom>
        <a:solidFill>
          <a:srgbClr val="8A54EE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Интересно и полезно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Прибыльно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Фундаментально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–</a:t>
          </a:r>
          <a:r>
            <a:rPr lang="ru-RU" sz="2800" kern="1200" dirty="0">
              <a:latin typeface="Tektur" pitchFamily="2" charset="0"/>
            </a:rPr>
            <a:t> Частичная/полная потеря независимости</a:t>
          </a:r>
        </a:p>
      </dsp:txBody>
      <dsp:txXfrm>
        <a:off x="5450764" y="1872010"/>
        <a:ext cx="4913783" cy="2944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0E88DE-41EC-4CCA-8C8C-B5D6B777F398}">
      <dsp:nvSpPr>
        <dsp:cNvPr id="0" name=""/>
        <dsp:cNvSpPr/>
      </dsp:nvSpPr>
      <dsp:spPr>
        <a:xfrm>
          <a:off x="0" y="1623923"/>
          <a:ext cx="3626626" cy="1347787"/>
        </a:xfrm>
        <a:prstGeom prst="chevron">
          <a:avLst/>
        </a:prstGeom>
        <a:solidFill>
          <a:srgbClr val="F392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latin typeface="Tektur Med" pitchFamily="2" charset="0"/>
            </a:rPr>
            <a:t>Интерфейс доступа к расписанию</a:t>
          </a:r>
        </a:p>
      </dsp:txBody>
      <dsp:txXfrm>
        <a:off x="673894" y="1623923"/>
        <a:ext cx="2278839" cy="1347787"/>
      </dsp:txXfrm>
    </dsp:sp>
    <dsp:sp modelId="{A191F50E-A1D5-48D3-AB37-64ABE804E79F}">
      <dsp:nvSpPr>
        <dsp:cNvPr id="0" name=""/>
        <dsp:cNvSpPr/>
      </dsp:nvSpPr>
      <dsp:spPr>
        <a:xfrm>
          <a:off x="3290277" y="1619098"/>
          <a:ext cx="4823495" cy="1347787"/>
        </a:xfrm>
        <a:prstGeom prst="chevron">
          <a:avLst/>
        </a:prstGeom>
        <a:solidFill>
          <a:srgbClr val="8A54E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latin typeface="Tektur Med" pitchFamily="2" charset="0"/>
            </a:rPr>
            <a:t>Интерфейс администрирования</a:t>
          </a:r>
        </a:p>
      </dsp:txBody>
      <dsp:txXfrm>
        <a:off x="3964171" y="1619098"/>
        <a:ext cx="3475708" cy="1347787"/>
      </dsp:txXfrm>
    </dsp:sp>
    <dsp:sp modelId="{FC79C044-0604-4318-A511-042555CA1FA4}">
      <dsp:nvSpPr>
        <dsp:cNvPr id="0" name=""/>
        <dsp:cNvSpPr/>
      </dsp:nvSpPr>
      <dsp:spPr>
        <a:xfrm>
          <a:off x="7776825" y="1619098"/>
          <a:ext cx="4414576" cy="1347787"/>
        </a:xfrm>
        <a:prstGeom prst="chevron">
          <a:avLst/>
        </a:prstGeom>
        <a:solidFill>
          <a:srgbClr val="EF325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latin typeface="Tektur Med" pitchFamily="2" charset="0"/>
            </a:rPr>
            <a:t>Масштабирование и внедрение проекта</a:t>
          </a:r>
        </a:p>
      </dsp:txBody>
      <dsp:txXfrm>
        <a:off x="8450719" y="1619098"/>
        <a:ext cx="3066789" cy="1347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B4C77-A6E0-4AF7-A6E6-33D294DD2E44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FFF16-3247-4A3D-AF37-252F43F172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5483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845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Вот так обычно выглядит расписание в школе, крайне громоздко, найти в нём своё расписание ещё можно, но и ошибиться не сложно, хотя для этой задачи есть и другие средства, например МЭШ забегая вперёд,  расписание другого класса уже чуть сложнее, но хотя бы возможно, а вот узнать где сейчас или будет учитель так вообще почти невозможно. Оно весит в одном месте в школе, если вдруг происходят какие-то изменения, то появятся в этом формате они совсем не скоро. </a:t>
            </a:r>
            <a:r>
              <a:rPr lang="ru-RU" dirty="0" err="1"/>
              <a:t>Вообщем</a:t>
            </a:r>
            <a:r>
              <a:rPr lang="ru-RU" dirty="0"/>
              <a:t> проблемы с актуальностью, простотой поддержки, доступностью для пользователя.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1126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качестве решения мы предлагаем замкнутую систему состоящую из пользовательского интерфейса для получения расписания, например какой-нибудь чат-бот и интерфейс администрирования расписания для администрации, инициативной группы учеников или родителей.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0305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этом слайде вы видите пример пользовательского интерфейса для доступа к расписанию, сейчас это реализовано через телеграмм-бота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953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749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C574B4-8D30-473F-856F-7D7AD8C438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29C3FCF-0FF7-41CE-A605-6AE57A73C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1DEB2C-64B4-4C06-885E-1068B716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454521-1B8C-4249-965B-317382798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C33BF6-C2BA-4E2B-8C97-A92B9D5AF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4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D0E0EA-2919-480D-A009-67D7FC366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F501FE-C70C-49C9-80B2-97C5972A6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DCD567-24FD-4054-806A-CEFDFBA57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3A9BC9-3271-4BDC-9965-350D5395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42AD40-287D-457A-ABDF-B434478C3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86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0FBF697-7C68-4B77-8A77-D0CE64C2C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542E9F9-5BD4-472F-9D6F-A8E72BDE4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3BD3A7-A02D-4A48-9FBD-1036D3852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4BD5FD-C295-4AFA-91A3-F00E6E89C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4BD4E1-DF5A-41C2-83B5-EE5C447C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2714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4C41BA-26F1-457B-9213-C383E7F3C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6853DE-89AC-4AB6-859B-4D271AED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43C4E8-ADA7-4A5B-847A-852551E1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E99C10-4744-44FF-B9D8-A26101B14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2254CC-0C04-4570-9AA6-CD1FC53A1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6888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FA05DC-52EF-4894-BB11-5B10A58BB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BA5B32-A035-4FE2-995F-6A9C543861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063FD3-0E87-4DB6-873D-BFDBAB526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9EA2C4-291B-4B04-BD3F-9BE875B5D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FD87B4-C0F4-4B73-BB28-82C669FEE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026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835C6-53F6-404D-861D-86741B88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741356-2A96-45F1-B3E1-85F9DE167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6E3965A-B9EB-41EC-8A5A-2D89DE2EB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947A6AE-5D8A-4FB8-8976-3AB843F9E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7E5192-21C6-4F52-BD7D-39FACAB49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489588-9A5A-4901-A731-34A516B8C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645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3B2779-BEE9-4F68-A24B-A90FAF108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3AAC6B5-3E65-4344-9F9B-86721B488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4CE57E-BC25-47BA-BF52-BE32E4C8E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D2D30DF-C276-4CCE-A0B2-11572814C5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F4C25C-9730-4E70-A497-E7DCA019A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CF5B7DB-5C83-49CD-B456-706C6F8B1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E4FD775-0E1B-44D8-9A9C-801E663E2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8EF3D7F-327D-4FC7-8CCD-273611531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04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2CDDF-B33D-4202-9708-F86E0AA7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76C9CAB-5BBB-4B50-9FAC-EDC5EFE13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377D320-5F5D-4D73-A759-496B896B0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B63FFC-FD07-449B-BC44-6996A707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391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D9CEFAD-B719-4554-8A01-AAE8CC838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73D5196-3BB7-4137-A3D9-A26E839D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71AD653-D41E-428B-9017-420A8794B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6827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B30EE4-7913-4DD2-898D-4320785F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ADF815-4124-4346-BD35-45A7DAB7C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62CCE0F-7AE6-413B-87B2-1A2AB5915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3149BB0-F205-410A-8DC9-2C7FEC45E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99609E-9498-4AF2-B37C-FE632210C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F90F7B-AA2A-4CB6-B416-71CCF2DF0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840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1C5C16-71C1-4608-9D78-63E8A7808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93A102B-3F53-42C3-887F-A6B8E3679D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85A69E-0FEF-4A61-88E7-FA3F02AE2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6C029D-709D-4874-BB1B-2627B84DF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AC4060C-C08B-4993-8A57-60EC1CEC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38FAE0-D1CE-4BB3-A5FD-814F55D06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815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C11A5E-F882-4421-AED2-E47287585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0408EAF-C53C-4F8F-B2D9-65DAEA0A3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73A056-55C7-4E56-986A-C00D61BAB9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7E61F6-521A-4C5C-9699-D6D9CC921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A51157-2256-48E0-A7D2-A6CA1E3049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585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8.png"/><Relationship Id="rId7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7.png"/><Relationship Id="rId5" Type="http://schemas.openxmlformats.org/officeDocument/2006/relationships/image" Target="../media/image20.png"/><Relationship Id="rId10" Type="http://schemas.openxmlformats.org/officeDocument/2006/relationships/image" Target="../media/image10.png"/><Relationship Id="rId4" Type="http://schemas.openxmlformats.org/officeDocument/2006/relationships/image" Target="../media/image19.jpe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3.jp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6.png"/><Relationship Id="rId3" Type="http://schemas.openxmlformats.org/officeDocument/2006/relationships/image" Target="../media/image14.jpg"/><Relationship Id="rId7" Type="http://schemas.openxmlformats.org/officeDocument/2006/relationships/image" Target="../media/image12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5.png"/><Relationship Id="rId5" Type="http://schemas.openxmlformats.org/officeDocument/2006/relationships/image" Target="../media/image7.png"/><Relationship Id="rId10" Type="http://schemas.openxmlformats.org/officeDocument/2006/relationships/image" Target="../media/image4.png"/><Relationship Id="rId4" Type="http://schemas.openxmlformats.org/officeDocument/2006/relationships/image" Target="../media/image15.jp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1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2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8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10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4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6.png"/><Relationship Id="rId5" Type="http://schemas.openxmlformats.org/officeDocument/2006/relationships/diagramColors" Target="../diagrams/colors2.xml"/><Relationship Id="rId1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5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0F2B15-FDD5-451B-8FFE-081D7A696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909" y="3188608"/>
            <a:ext cx="12587817" cy="629507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ektur Med" pitchFamily="2" charset="0"/>
              </a:rPr>
              <a:t>Современная и полезная система для школы</a:t>
            </a:r>
            <a:endParaRPr lang="ru-RU" dirty="0">
              <a:latin typeface="Tektur Med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2ABBEDC-DEC8-44F3-A894-2ADDA442A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333" y="4426002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ru-RU" dirty="0">
                <a:latin typeface="Tektur" pitchFamily="2" charset="0"/>
              </a:rPr>
              <a:t>Хачатуров Артем </a:t>
            </a:r>
            <a:r>
              <a:rPr lang="ru-RU" dirty="0" err="1">
                <a:latin typeface="Tektur" pitchFamily="2" charset="0"/>
              </a:rPr>
              <a:t>Карэнович</a:t>
            </a:r>
            <a:r>
              <a:rPr lang="ru-RU" dirty="0">
                <a:latin typeface="Tektur" pitchFamily="2" charset="0"/>
              </a:rPr>
              <a:t> </a:t>
            </a:r>
          </a:p>
          <a:p>
            <a:r>
              <a:rPr lang="ru-RU" dirty="0">
                <a:latin typeface="Tektur" pitchFamily="2" charset="0"/>
              </a:rPr>
              <a:t>Кудрявцев Антон Юрьевич</a:t>
            </a:r>
          </a:p>
          <a:p>
            <a:r>
              <a:rPr lang="ru-RU" dirty="0">
                <a:latin typeface="Tektur" pitchFamily="2" charset="0"/>
              </a:rPr>
              <a:t>Доможиров Антон Александрович</a:t>
            </a:r>
          </a:p>
          <a:p>
            <a:r>
              <a:rPr lang="ru-RU" dirty="0" err="1">
                <a:latin typeface="Tektur" pitchFamily="2" charset="0"/>
              </a:rPr>
              <a:t>Хлебнов</a:t>
            </a:r>
            <a:r>
              <a:rPr lang="ru-RU" dirty="0">
                <a:latin typeface="Tektur" pitchFamily="2" charset="0"/>
              </a:rPr>
              <a:t> Савелий Вячеславович</a:t>
            </a:r>
          </a:p>
          <a:p>
            <a:endParaRPr lang="ru-RU" dirty="0"/>
          </a:p>
        </p:txBody>
      </p:sp>
      <p:sp>
        <p:nvSpPr>
          <p:cNvPr id="4" name="Правая фигурная скобка 3">
            <a:extLst>
              <a:ext uri="{FF2B5EF4-FFF2-40B4-BE49-F238E27FC236}">
                <a16:creationId xmlns:a16="http://schemas.microsoft.com/office/drawing/2014/main" id="{C9AE67AF-97B6-49DF-9D98-866C4BE76265}"/>
              </a:ext>
            </a:extLst>
          </p:cNvPr>
          <p:cNvSpPr/>
          <p:nvPr/>
        </p:nvSpPr>
        <p:spPr>
          <a:xfrm>
            <a:off x="8617486" y="4529138"/>
            <a:ext cx="180870" cy="1411287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B0D29A-BCEE-4605-9267-5681E8A6FCBB}"/>
              </a:ext>
            </a:extLst>
          </p:cNvPr>
          <p:cNvSpPr txBox="1"/>
          <p:nvPr/>
        </p:nvSpPr>
        <p:spPr>
          <a:xfrm>
            <a:off x="8776289" y="4781377"/>
            <a:ext cx="33936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ektur" pitchFamily="2" charset="0"/>
              </a:rPr>
              <a:t>Москва</a:t>
            </a:r>
            <a:r>
              <a:rPr lang="en-US" sz="2000" dirty="0">
                <a:latin typeface="Tektur" pitchFamily="2" charset="0"/>
              </a:rPr>
              <a:t>, </a:t>
            </a:r>
            <a:endParaRPr lang="ru-RU" sz="2000" dirty="0">
              <a:latin typeface="Tektur" pitchFamily="2" charset="0"/>
            </a:endParaRPr>
          </a:p>
          <a:p>
            <a:r>
              <a:rPr lang="ru-RU" sz="2000" dirty="0">
                <a:latin typeface="Tektur" pitchFamily="2" charset="0"/>
              </a:rPr>
              <a:t>ГБОУ №1580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C42ACB1-2AF3-476E-AF67-941E11D197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051" y="934774"/>
            <a:ext cx="1783881" cy="178388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C0C8AE8-3ABE-4956-ABD1-856D58D23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932" y="1483260"/>
            <a:ext cx="7267288" cy="148333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C11AE3-2194-41E1-90F7-B2EE039713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8488"/>
            <a:ext cx="629511" cy="62951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DB477C9-A259-4355-ACE2-7FD4E5C25E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07" y="6228488"/>
            <a:ext cx="629512" cy="62951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7D94128-5444-404B-A37F-A440099AD1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598979"/>
            <a:ext cx="629509" cy="62950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8E07036-91CC-4423-B9B2-386AE1DEDD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2492" y="1259339"/>
            <a:ext cx="629508" cy="62950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8A12A06-4FA5-41EF-A98F-CB61466C74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" y="4976414"/>
            <a:ext cx="629508" cy="62950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A6F2E6-97F8-4E18-872C-49BFF00A62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67201" y="0"/>
            <a:ext cx="629508" cy="62950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B22CA00-E93B-41A0-AE33-9742308EF5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62492" y="629831"/>
            <a:ext cx="629508" cy="62950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14B2B89-A636-4E44-9364-8C2CE32A79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41186" y="0"/>
            <a:ext cx="629508" cy="629508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E836CD76-C366-4450-8443-C7DFA25DCD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13426" y="-2400"/>
            <a:ext cx="629506" cy="633661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8F1A5E01-80B7-43F1-988E-5A6FBABC13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24799" y="0"/>
            <a:ext cx="629512" cy="629512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041569DA-1919-4B5D-83DF-3360071262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0" y="629830"/>
            <a:ext cx="629509" cy="629509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24751DD4-6B85-4BE1-9A3D-4CDE8866CB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928" y="6228169"/>
            <a:ext cx="629513" cy="629513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9C0F6BDD-30BC-4B07-B967-90F4E97867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62487" y="5598656"/>
            <a:ext cx="629513" cy="629513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BB10964C-D032-4EDE-ADA0-7137D86095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971" y="5598656"/>
            <a:ext cx="629512" cy="629512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76BE2372-2A42-43F2-9DEC-DFEE865EEF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03460" y="6228488"/>
            <a:ext cx="629512" cy="62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98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F9466E-F5CD-4723-97D2-8AE49D5C6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057" y="184254"/>
            <a:ext cx="5910943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Команда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89CD45F-5F68-48E8-A408-5E6B145D9F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13" b="26447"/>
          <a:stretch/>
        </p:blipFill>
        <p:spPr>
          <a:xfrm>
            <a:off x="6620576" y="3778407"/>
            <a:ext cx="2300025" cy="271097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A5EDBAA-6B17-44E5-B7BF-4BB8807BA0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40" t="10473" r="21761" b="39422"/>
          <a:stretch/>
        </p:blipFill>
        <p:spPr>
          <a:xfrm>
            <a:off x="5849063" y="303736"/>
            <a:ext cx="2300025" cy="312526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E138353-C332-4F59-BC21-C49B596A73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5" t="13626" r="16559"/>
          <a:stretch/>
        </p:blipFill>
        <p:spPr bwMode="auto">
          <a:xfrm>
            <a:off x="779409" y="3973676"/>
            <a:ext cx="2491992" cy="260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FE91F31-3188-4114-8DBB-CE7771F681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731" t="26341" r="33242" b="2621"/>
          <a:stretch/>
        </p:blipFill>
        <p:spPr>
          <a:xfrm>
            <a:off x="185057" y="1380341"/>
            <a:ext cx="1965945" cy="22396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1530B6-52BD-4FAF-85BB-F68BFC27A7CC}"/>
              </a:ext>
            </a:extLst>
          </p:cNvPr>
          <p:cNvSpPr txBox="1"/>
          <p:nvPr/>
        </p:nvSpPr>
        <p:spPr>
          <a:xfrm>
            <a:off x="2151002" y="1486548"/>
            <a:ext cx="36116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ektur" pitchFamily="2" charset="0"/>
              </a:rPr>
              <a:t>Хачатуров Артем – </a:t>
            </a:r>
          </a:p>
          <a:p>
            <a:r>
              <a:rPr lang="ru-RU" dirty="0">
                <a:latin typeface="Tektur" pitchFamily="2" charset="0"/>
              </a:rPr>
              <a:t>лидер команды, маркетолог, </a:t>
            </a:r>
            <a:r>
              <a:rPr lang="en-US" dirty="0">
                <a:latin typeface="Tektur" pitchFamily="2" charset="0"/>
              </a:rPr>
              <a:t>web-</a:t>
            </a:r>
            <a:r>
              <a:rPr lang="ru-RU" dirty="0">
                <a:latin typeface="Tektur" pitchFamily="2" charset="0"/>
              </a:rPr>
              <a:t>разработчик, дизайнер и вообще человек оркестр :)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8787A6-A023-4625-9585-611A8DBDE0C4}"/>
              </a:ext>
            </a:extLst>
          </p:cNvPr>
          <p:cNvSpPr txBox="1"/>
          <p:nvPr/>
        </p:nvSpPr>
        <p:spPr>
          <a:xfrm>
            <a:off x="3271401" y="4276219"/>
            <a:ext cx="32779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ektur" pitchFamily="2" charset="0"/>
              </a:rPr>
              <a:t>Кудрявцев Антон - технический директор, с 2мя парами рук, ответственный за работу всего технического :)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E2159F-9988-4BE5-9E65-80F85BA59FC6}"/>
              </a:ext>
            </a:extLst>
          </p:cNvPr>
          <p:cNvSpPr txBox="1"/>
          <p:nvPr/>
        </p:nvSpPr>
        <p:spPr>
          <a:xfrm>
            <a:off x="8381187" y="632654"/>
            <a:ext cx="33196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ektur" pitchFamily="2" charset="0"/>
              </a:rPr>
              <a:t>Доможиров Антон – вторая правая рука технического директора, специалист по алгоритмам </a:t>
            </a:r>
          </a:p>
          <a:p>
            <a:endParaRPr lang="ru-RU" dirty="0">
              <a:latin typeface="Tektur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135D1F-4C45-4A87-A912-8B3D06DA12A5}"/>
              </a:ext>
            </a:extLst>
          </p:cNvPr>
          <p:cNvSpPr txBox="1"/>
          <p:nvPr/>
        </p:nvSpPr>
        <p:spPr>
          <a:xfrm>
            <a:off x="8991786" y="4068156"/>
            <a:ext cx="30027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>
                <a:latin typeface="Tektur" pitchFamily="2" charset="0"/>
              </a:rPr>
              <a:t>Хлебнов</a:t>
            </a:r>
            <a:r>
              <a:rPr lang="ru-RU" dirty="0">
                <a:latin typeface="Tektur" pitchFamily="2" charset="0"/>
              </a:rPr>
              <a:t> Савелий –</a:t>
            </a:r>
          </a:p>
          <a:p>
            <a:r>
              <a:rPr lang="ru-RU" dirty="0">
                <a:latin typeface="Tektur" pitchFamily="2" charset="0"/>
              </a:rPr>
              <a:t>вторая левая рука технического директора, разработчик, </a:t>
            </a:r>
          </a:p>
          <a:p>
            <a:r>
              <a:rPr lang="ru-RU" dirty="0">
                <a:latin typeface="Tektur" pitchFamily="2" charset="0"/>
              </a:rPr>
              <a:t>тестировщик,</a:t>
            </a:r>
          </a:p>
          <a:p>
            <a:r>
              <a:rPr lang="ru-RU" dirty="0">
                <a:latin typeface="Tektur" pitchFamily="2" charset="0"/>
              </a:rPr>
              <a:t>математика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1C8553D-57F1-4256-8753-B5E8CC0C79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9282"/>
            <a:ext cx="758718" cy="75871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2597AC8-EE5B-4940-B9C0-2AB553801B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615" y="2192076"/>
            <a:ext cx="779410" cy="77941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98F23A-1363-4640-809C-74137F790A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206" y="2971486"/>
            <a:ext cx="779409" cy="77940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6DD8C4A-2647-42F9-BDD3-A7A19DC395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7945" y="0"/>
            <a:ext cx="779409" cy="77940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D15F0F3-857F-499F-9D5B-175F3EDF921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182" y="6099680"/>
            <a:ext cx="779409" cy="77940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012D8C8-A9A9-4980-ADC3-458B824D538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12591" y="5319873"/>
            <a:ext cx="779409" cy="77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1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89A5C4-4256-49C7-A545-F70405208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6100"/>
            <a:ext cx="41529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Проблема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92957D-E13E-43D1-B9DA-BA8C9912A4B9}"/>
              </a:ext>
            </a:extLst>
          </p:cNvPr>
          <p:cNvSpPr txBox="1"/>
          <p:nvPr/>
        </p:nvSpPr>
        <p:spPr>
          <a:xfrm>
            <a:off x="838200" y="1743075"/>
            <a:ext cx="9098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ektur" pitchFamily="2" charset="0"/>
              </a:rPr>
              <a:t>Вот так обычно выглядит расписание в школах: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EC0C2C7-DC44-42D1-A107-4810D302F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911" y="3205032"/>
            <a:ext cx="6096000" cy="33083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29FFC68-4A75-45DB-809D-8BFC3213C7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1525" y="6219824"/>
            <a:ext cx="638175" cy="63817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1C038F3-7037-4A21-947C-0CB0B84602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09700" y="6219823"/>
            <a:ext cx="638175" cy="63817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C3EB07C-EDC0-4490-B360-C9225DCF12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47875" y="6219823"/>
            <a:ext cx="638177" cy="63817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4585B7D-7BB4-4DAA-A01A-16C9A4A475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86050" y="6219820"/>
            <a:ext cx="638178" cy="63817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1137490-2A31-4786-ADF8-6B42A69308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86047" y="5603749"/>
            <a:ext cx="638178" cy="63817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E17EC440-6EAA-494D-9F6D-F07FB19764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222" y="6219820"/>
            <a:ext cx="638177" cy="63817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CAB6BBE-9C26-4146-A1FD-83FDBDC0CB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7469" y="0"/>
            <a:ext cx="638177" cy="638177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6547CFF-08DD-4D2C-AE05-57950A8CBB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646" y="0"/>
            <a:ext cx="638177" cy="638177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47928F2C-1A70-4CE4-8EA2-B7CDE5B10A1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646" y="638177"/>
            <a:ext cx="638177" cy="638177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993BB610-33B2-43F1-A1EF-4706EAD024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823" y="638177"/>
            <a:ext cx="638177" cy="638177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5E6FC8A5-FC45-4BB0-8652-09E687376E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823" y="1276354"/>
            <a:ext cx="638177" cy="638177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74BB56A2-E48D-4465-AED9-5C3B15827E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638177"/>
            <a:ext cx="638177" cy="638177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95BCECFF-1B92-40CE-951C-C56845C778D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-1"/>
            <a:ext cx="638178" cy="638178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5C53FB2F-F688-4618-BD5C-9A8C561C35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277" y="-1"/>
            <a:ext cx="638177" cy="638177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169BD88B-EA54-4E0E-A36D-978DE029B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4" y="617780"/>
            <a:ext cx="638177" cy="638177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F809765E-928A-4608-866B-187479A14F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8" y="-2"/>
            <a:ext cx="638177" cy="638177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75B32463-40DD-4DC3-8045-AAE0C1421EC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435" y="-10199"/>
            <a:ext cx="648374" cy="64837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839CD7-41E7-4D9B-8217-1A2BE929DD39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9" t="8125" r="17313" b="19294"/>
          <a:stretch/>
        </p:blipFill>
        <p:spPr>
          <a:xfrm>
            <a:off x="838200" y="2704070"/>
            <a:ext cx="4350412" cy="228360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12477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D3BB-0154-4AEC-B8DD-EC2D9A10E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296" y="14043"/>
            <a:ext cx="3962133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Решение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7D519-97F9-4365-B211-C01969FDFF85}"/>
              </a:ext>
            </a:extLst>
          </p:cNvPr>
          <p:cNvSpPr txBox="1"/>
          <p:nvPr/>
        </p:nvSpPr>
        <p:spPr>
          <a:xfrm>
            <a:off x="1649186" y="1553100"/>
            <a:ext cx="71994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ektur" pitchFamily="2" charset="0"/>
              </a:rPr>
              <a:t>Интерфейс для доступа к расписанию (чат-бот)</a:t>
            </a:r>
          </a:p>
        </p:txBody>
      </p:sp>
      <p:sp>
        <p:nvSpPr>
          <p:cNvPr id="6" name="Знак ''плюс'' 5">
            <a:extLst>
              <a:ext uri="{FF2B5EF4-FFF2-40B4-BE49-F238E27FC236}">
                <a16:creationId xmlns:a16="http://schemas.microsoft.com/office/drawing/2014/main" id="{DEF41BC7-8784-432F-A45F-528B2A8AD32C}"/>
              </a:ext>
            </a:extLst>
          </p:cNvPr>
          <p:cNvSpPr/>
          <p:nvPr/>
        </p:nvSpPr>
        <p:spPr>
          <a:xfrm>
            <a:off x="4604062" y="2737066"/>
            <a:ext cx="785209" cy="785209"/>
          </a:xfrm>
          <a:prstGeom prst="mathPlu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BBD366-7795-4902-AF1D-291AF4CD7CAB}"/>
              </a:ext>
            </a:extLst>
          </p:cNvPr>
          <p:cNvSpPr txBox="1"/>
          <p:nvPr/>
        </p:nvSpPr>
        <p:spPr>
          <a:xfrm>
            <a:off x="3404611" y="3629023"/>
            <a:ext cx="77576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ektur" pitchFamily="2" charset="0"/>
              </a:rPr>
              <a:t>Интерфейс для администрирования расписания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BC41EC-7C61-4EFA-8740-31879BA3CC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850084" y="662745"/>
            <a:ext cx="770712" cy="77071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DB45299-9551-4E1A-951A-DDDBBB72A4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20023" y="661975"/>
            <a:ext cx="772258" cy="77071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7F815D8-4871-47CF-B3B2-9BB7231F93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508" y="662796"/>
            <a:ext cx="770712" cy="77066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43A7F41-EDAF-4275-8BB0-073A2648C8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852262" y="1598254"/>
            <a:ext cx="769259" cy="77071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7A8DCAE-200C-4916-8539-86FA6ABBB1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22975" y="1598252"/>
            <a:ext cx="769260" cy="77071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B7D36F9-A1D2-4750-A3AE-A688C1A890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78474" y="4789497"/>
            <a:ext cx="770712" cy="77071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25A2F93-6AD1-4C40-B68F-3670E98DA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49186" y="5560209"/>
            <a:ext cx="770712" cy="770712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79E5970-16D2-47DB-9A39-7382022F86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49186" y="4789497"/>
            <a:ext cx="770712" cy="77071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DBA1A13-52FB-40C4-A7A6-E49DF65FA0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19898" y="4789497"/>
            <a:ext cx="770712" cy="770712"/>
          </a:xfrm>
          <a:prstGeom prst="rect">
            <a:avLst/>
          </a:prstGeom>
        </p:spPr>
      </p:pic>
      <p:sp>
        <p:nvSpPr>
          <p:cNvPr id="22" name="Равно 21">
            <a:extLst>
              <a:ext uri="{FF2B5EF4-FFF2-40B4-BE49-F238E27FC236}">
                <a16:creationId xmlns:a16="http://schemas.microsoft.com/office/drawing/2014/main" id="{EB50A232-F335-4859-9A4F-B4BFEEB7E3BD}"/>
              </a:ext>
            </a:extLst>
          </p:cNvPr>
          <p:cNvSpPr/>
          <p:nvPr/>
        </p:nvSpPr>
        <p:spPr>
          <a:xfrm>
            <a:off x="6096000" y="4788277"/>
            <a:ext cx="770711" cy="770711"/>
          </a:xfrm>
          <a:prstGeom prst="mathEqual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C10599-ABCA-412C-BE3A-8BB3C61A5140}"/>
              </a:ext>
            </a:extLst>
          </p:cNvPr>
          <p:cNvSpPr txBox="1"/>
          <p:nvPr/>
        </p:nvSpPr>
        <p:spPr>
          <a:xfrm>
            <a:off x="4604062" y="5512647"/>
            <a:ext cx="5591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Tektur Med" pitchFamily="2" charset="0"/>
              </a:rPr>
              <a:t>Замкнутая система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0CFE945-4321-4E5D-AF2A-0055A5FFAB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186" y="4017565"/>
            <a:ext cx="770712" cy="770712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0593631B-BD2F-4506-B8F1-F4928E6E18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508" y="1597527"/>
            <a:ext cx="773618" cy="770712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6D730215-B36E-4984-95CB-4430C5EBD1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547160" y="5858295"/>
            <a:ext cx="773618" cy="773618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0335EC3C-BC82-40C5-9A61-D28F6FECEDD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20778" y="5084678"/>
            <a:ext cx="773617" cy="773617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94E9E103-B788-43DD-98B8-E6DD7B9575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4305" y="1470511"/>
            <a:ext cx="770712" cy="770712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05880EDD-B0A8-4EBC-A65D-036B7FBDD4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87900" y="333724"/>
            <a:ext cx="770712" cy="77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858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D3BB-0154-4AEC-B8DD-EC2D9A10E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1046" y="-56473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Решение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A80D569-B4A9-43A8-9BDC-9A57B3BDDD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1" b="5416"/>
          <a:stretch/>
        </p:blipFill>
        <p:spPr>
          <a:xfrm>
            <a:off x="7780985" y="1260476"/>
            <a:ext cx="3020363" cy="5397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F9DD49F-F3A9-42D3-B621-B88346E93E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9" b="6250"/>
          <a:stretch/>
        </p:blipFill>
        <p:spPr>
          <a:xfrm>
            <a:off x="4504854" y="1260476"/>
            <a:ext cx="3020363" cy="53975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8E6AF3F-9E25-47E9-B74D-C9BC41AD9A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246" y="3454979"/>
            <a:ext cx="581376" cy="58137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8BFC060-6684-4EE3-930A-0634934D97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246" y="4036355"/>
            <a:ext cx="581376" cy="58137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A35C5C9-CB08-441C-9BF0-E65508E213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624" y="4036355"/>
            <a:ext cx="581376" cy="58137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BDA66A0-8642-4517-9B1A-BC8BCFF004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610623" y="4617731"/>
            <a:ext cx="581376" cy="58137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EECDA76-6FC2-41B0-B50D-71053D4B4A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894470" y="0"/>
            <a:ext cx="581376" cy="581376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E64D25E-D530-4B0A-940C-5EBD2AC6D41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46" y="581376"/>
            <a:ext cx="581376" cy="58137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B8A638A-83DB-4A3B-BBB0-E00E9750D8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222" y="0"/>
            <a:ext cx="581376" cy="581376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5AA838D-442B-466F-A6B0-78269651DB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8598" y="581376"/>
            <a:ext cx="581376" cy="581376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D08D955-EE98-476F-80C1-6A754EB1CB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19974" y="-1"/>
            <a:ext cx="581376" cy="581376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804E0EB7-529B-499D-87AB-8AD927BE0D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70" y="6278751"/>
            <a:ext cx="581376" cy="581376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EB9B7447-1550-42AD-BD7A-8036ED3CDE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95248"/>
            <a:ext cx="581376" cy="581376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EBA48E46-1720-4E62-A724-CFDB0DC6351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2333798"/>
            <a:ext cx="581376" cy="581376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91B0186F-B535-4ED7-962D-CA3A979F9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79670" y="1752422"/>
            <a:ext cx="581376" cy="581376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88F8679C-0A19-4677-9F51-4F64DD592C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581376"/>
            <a:ext cx="581376" cy="581376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95E42E8D-23AA-4C75-8D44-8222DE0AC97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7" b="5700"/>
          <a:stretch/>
        </p:blipFill>
        <p:spPr>
          <a:xfrm>
            <a:off x="1228723" y="1260476"/>
            <a:ext cx="3020363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99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A5F233-6DA1-4F29-9FB5-E35E3386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Целевая аудитория: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333E5F-2FFE-4BC5-92B1-E5D2D5378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88625" cy="4667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Tektur" pitchFamily="2" charset="0"/>
              </a:rPr>
              <a:t>Люди связанные с системой образования</a:t>
            </a:r>
            <a:r>
              <a:rPr lang="en-US" dirty="0">
                <a:latin typeface="Tektur" pitchFamily="2" charset="0"/>
              </a:rPr>
              <a:t>:</a:t>
            </a:r>
            <a:endParaRPr lang="ru-RU" dirty="0">
              <a:latin typeface="Tektur" pitchFamily="2" charset="0"/>
            </a:endParaRPr>
          </a:p>
          <a:p>
            <a:pPr marL="0" indent="0">
              <a:buNone/>
            </a:pPr>
            <a:r>
              <a:rPr lang="ru-RU" dirty="0">
                <a:latin typeface="Tektur Med" pitchFamily="2" charset="0"/>
              </a:rPr>
              <a:t>ученики, учителя</a:t>
            </a:r>
            <a:r>
              <a:rPr lang="en-US" dirty="0">
                <a:latin typeface="Tektur Med" pitchFamily="2" charset="0"/>
              </a:rPr>
              <a:t>, </a:t>
            </a:r>
            <a:r>
              <a:rPr lang="ru-RU" dirty="0">
                <a:latin typeface="Tektur Med" pitchFamily="2" charset="0"/>
              </a:rPr>
              <a:t>родители, администрация школы.</a:t>
            </a:r>
          </a:p>
          <a:p>
            <a:pPr marL="0" indent="0">
              <a:buNone/>
            </a:pPr>
            <a:endParaRPr lang="ru-RU" dirty="0">
              <a:latin typeface="Tektur" pitchFamily="2" charset="0"/>
            </a:endParaRPr>
          </a:p>
          <a:p>
            <a:pPr marL="0" indent="0">
              <a:buNone/>
            </a:pPr>
            <a:r>
              <a:rPr lang="ru-RU" sz="4800" dirty="0">
                <a:latin typeface="Tektur Med" pitchFamily="2" charset="0"/>
              </a:rPr>
              <a:t>Распространённость телеграмма</a:t>
            </a:r>
          </a:p>
          <a:p>
            <a:pPr marL="0" indent="0">
              <a:buNone/>
            </a:pPr>
            <a:r>
              <a:rPr lang="ru-RU" dirty="0">
                <a:latin typeface="Tektur" pitchFamily="2" charset="0"/>
              </a:rPr>
              <a:t>Охват телеграмма более 500млн человек в мире.</a:t>
            </a:r>
          </a:p>
          <a:p>
            <a:pPr marL="0" indent="0">
              <a:buNone/>
            </a:pPr>
            <a:r>
              <a:rPr lang="ru-RU" sz="3600" dirty="0">
                <a:latin typeface="Tektur Med" pitchFamily="2" charset="0"/>
              </a:rPr>
              <a:t>2-ое</a:t>
            </a:r>
            <a:r>
              <a:rPr lang="ru-RU" dirty="0">
                <a:latin typeface="Tektur" pitchFamily="2" charset="0"/>
              </a:rPr>
              <a:t> место среди мессенджеров </a:t>
            </a:r>
            <a:r>
              <a:rPr lang="ru-RU" sz="3600" dirty="0">
                <a:latin typeface="Tektur Med" pitchFamily="2" charset="0"/>
              </a:rPr>
              <a:t>в</a:t>
            </a:r>
            <a:r>
              <a:rPr lang="ru-RU" sz="3200" dirty="0">
                <a:latin typeface="Tektur Med" pitchFamily="2" charset="0"/>
              </a:rPr>
              <a:t> </a:t>
            </a:r>
            <a:r>
              <a:rPr lang="ru-RU" sz="3600" dirty="0">
                <a:latin typeface="Tektur Med" pitchFamily="2" charset="0"/>
              </a:rPr>
              <a:t>России</a:t>
            </a:r>
            <a:r>
              <a:rPr lang="ru-RU" dirty="0">
                <a:latin typeface="Tektur" pitchFamily="2" charset="0"/>
              </a:rPr>
              <a:t> и 5-ое во всём мире по популярности.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17A6F4-9590-440B-9069-7D9436619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6080125"/>
            <a:ext cx="777875" cy="7778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F97303C-610E-487E-8512-0CD250F083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825" y="5302250"/>
            <a:ext cx="777875" cy="7778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D4BC19-5744-4AFA-9323-BE6224DC5F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1" y="0"/>
            <a:ext cx="777875" cy="7778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097E347-6004-4965-A329-771A107BFC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777875"/>
            <a:ext cx="777875" cy="77787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33A7882-8FD9-460B-9A7A-8AA008ED75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825" y="777874"/>
            <a:ext cx="777875" cy="77787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B4F4EE2-98A3-4D52-B7F0-4AF9AF36F2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26825" y="1555749"/>
            <a:ext cx="777875" cy="77787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7186C60-9184-4E67-B937-E6EEA0946F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2" y="6080124"/>
            <a:ext cx="777876" cy="77787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202FD84-5AAC-4D53-8B13-C97C395C51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3" y="6080124"/>
            <a:ext cx="777876" cy="777876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F74B062-34C2-4BD7-82D1-22FEBF66AD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2" y="0"/>
            <a:ext cx="777876" cy="77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614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E870EF-BE12-4BD1-BBC0-AC30F2FD2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436"/>
            <a:ext cx="6124575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Конкуренты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819E9A-9992-49E7-8A24-0ADAAD0F1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0902"/>
            <a:ext cx="10515600" cy="6499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>
                <a:latin typeface="Tektur" pitchFamily="2" charset="0"/>
              </a:rPr>
              <a:t>Телеграмм-бот – </a:t>
            </a:r>
            <a:r>
              <a:rPr lang="ru-RU" sz="4000" dirty="0">
                <a:latin typeface="Tektur Med" pitchFamily="2" charset="0"/>
              </a:rPr>
              <a:t>ОТСУСТВУЮТ</a:t>
            </a:r>
            <a:endParaRPr lang="ru-RU" sz="3600" dirty="0">
              <a:latin typeface="Tektur Med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A6A8AD-3277-4A29-A219-7210F42FFF72}"/>
              </a:ext>
            </a:extLst>
          </p:cNvPr>
          <p:cNvSpPr txBox="1"/>
          <p:nvPr/>
        </p:nvSpPr>
        <p:spPr>
          <a:xfrm>
            <a:off x="838200" y="3063159"/>
            <a:ext cx="107061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Tektur" pitchFamily="2" charset="0"/>
              </a:rPr>
              <a:t>Создание расписаний:</a:t>
            </a:r>
          </a:p>
          <a:p>
            <a:r>
              <a:rPr lang="ru-RU" sz="2800" dirty="0">
                <a:latin typeface="Tektur" pitchFamily="2" charset="0"/>
              </a:rPr>
              <a:t>Немногочисленные программы, появившиеся достаточно давно, с морально устаревшим интерфейсом.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483B7C-4FE7-43A5-8A1F-AF8236FC542E}"/>
              </a:ext>
            </a:extLst>
          </p:cNvPr>
          <p:cNvSpPr txBox="1"/>
          <p:nvPr/>
        </p:nvSpPr>
        <p:spPr>
          <a:xfrm>
            <a:off x="838200" y="4863569"/>
            <a:ext cx="99917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ektur" pitchFamily="2" charset="0"/>
              </a:rPr>
              <a:t>Замкнутая система </a:t>
            </a:r>
            <a:r>
              <a:rPr lang="ru-RU" sz="4800" dirty="0">
                <a:latin typeface="Tektur" pitchFamily="2" charset="0"/>
              </a:rPr>
              <a:t>-</a:t>
            </a:r>
            <a:r>
              <a:rPr lang="ru-RU" sz="3600" dirty="0"/>
              <a:t> </a:t>
            </a:r>
            <a:r>
              <a:rPr lang="ru-RU" sz="4000" dirty="0">
                <a:latin typeface="Tektur Med" pitchFamily="2" charset="0"/>
              </a:rPr>
              <a:t>ОТСУСТВУЮТ</a:t>
            </a:r>
            <a:r>
              <a:rPr lang="ru-RU" sz="3600" dirty="0"/>
              <a:t> </a:t>
            </a:r>
            <a:endParaRPr lang="ru-RU" sz="20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2A7CD64-C900-4415-A779-AD52858F8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5943600"/>
            <a:ext cx="914400" cy="9144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74AB03-BDEA-462F-A745-08D55B95B0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5943465"/>
            <a:ext cx="914400" cy="91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402973E-EEC2-46A1-B4D1-EBCDFF808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5028998"/>
            <a:ext cx="914400" cy="9144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36F7921-F9D4-4F89-BF66-9763843103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028930"/>
            <a:ext cx="914400" cy="9144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B84F1AA-EC9D-4028-B367-3C856B3716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91436"/>
            <a:ext cx="914400" cy="91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82DC242-6BB9-40FB-AD21-199A34D226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1371870"/>
            <a:ext cx="914400" cy="9144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05FE54A-7170-4805-B3CD-8246F1423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5775960"/>
            <a:ext cx="914400" cy="91440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9ACA941-1E7F-46E3-A753-9C11D984A7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239125" y="291639"/>
            <a:ext cx="914400" cy="91440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27E9F93-8AB5-486E-9DED-CED305AF4E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2286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8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BF5B68-2325-4DE2-92F6-EEC7FA690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5400" dirty="0">
                <a:latin typeface="Tektur Med" pitchFamily="2" charset="0"/>
              </a:rPr>
              <a:t>Описание модели монетизации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F9E980DF-6790-4CC5-9643-132F8A7A2E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4360722"/>
              </p:ext>
            </p:extLst>
          </p:nvPr>
        </p:nvGraphicFramePr>
        <p:xfrm>
          <a:off x="838200" y="1690688"/>
          <a:ext cx="10515600" cy="49030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2CCDEB7-A2BF-4923-A821-C78A1ED725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20" y="108476"/>
            <a:ext cx="637082" cy="63708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DF2588-A101-4CBB-850C-F249F9B77C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87806" y="683666"/>
            <a:ext cx="637082" cy="63708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728F6DB-138C-4557-83A4-8388D1607A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0559" y="6127711"/>
            <a:ext cx="637082" cy="63708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9F661B2-02CB-4BBA-A301-F9402C57017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724" y="46584"/>
            <a:ext cx="637082" cy="63708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82867C2-7B74-41B8-B825-1EB026CFB79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4918" y="3848089"/>
            <a:ext cx="637082" cy="63708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A4D427C-2E9B-4219-B089-9164E9A12A6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6056888"/>
            <a:ext cx="637082" cy="63708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0DC7B99-2C72-4E2C-84CC-84129DA83C6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6710" y="2573924"/>
            <a:ext cx="637082" cy="637082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8ABDBD7-8010-4846-B6A1-16FAC6F2CA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7731"/>
            <a:ext cx="637082" cy="637082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5EABFD89-416E-4062-8CF3-EAA952A0A9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844" y="0"/>
            <a:ext cx="637082" cy="637082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0B7EF67-BE71-4E5C-8009-19756149B8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35" y="108476"/>
            <a:ext cx="637082" cy="63708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383B73C-0140-4353-B252-5E01041C70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41" y="4530230"/>
            <a:ext cx="637082" cy="63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92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F9CC78-140D-4A92-A360-72FA78498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5125"/>
            <a:ext cx="52578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Достижения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F45C35-1B4C-40C3-AB79-1AD96E0E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949" y="1829070"/>
            <a:ext cx="8421302" cy="4351338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ektur" pitchFamily="2" charset="0"/>
              </a:rPr>
              <a:t>На момент 07.09.21 </a:t>
            </a:r>
            <a:r>
              <a:rPr lang="ru-RU" sz="3600" dirty="0">
                <a:latin typeface="Tektur Med" pitchFamily="2" charset="0"/>
              </a:rPr>
              <a:t>телеграмм-бот готов</a:t>
            </a:r>
            <a:r>
              <a:rPr lang="ru-RU" sz="3200" dirty="0">
                <a:latin typeface="Tektur" pitchFamily="2" charset="0"/>
              </a:rPr>
              <a:t> и стабильно </a:t>
            </a:r>
            <a:r>
              <a:rPr lang="ru-RU" sz="3600" dirty="0">
                <a:latin typeface="Tektur Med" pitchFamily="2" charset="0"/>
              </a:rPr>
              <a:t>работает</a:t>
            </a:r>
            <a:r>
              <a:rPr lang="ru-RU" sz="3200" dirty="0">
                <a:latin typeface="Tektur" pitchFamily="2" charset="0"/>
              </a:rPr>
              <a:t> в пределах нашей школы </a:t>
            </a:r>
            <a:r>
              <a:rPr lang="en-US" sz="3200" dirty="0">
                <a:latin typeface="Tektur" pitchFamily="2" charset="0"/>
              </a:rPr>
              <a:t>- </a:t>
            </a:r>
            <a:r>
              <a:rPr lang="en-US" sz="3600" dirty="0">
                <a:latin typeface="Tektur Med" pitchFamily="2" charset="0"/>
              </a:rPr>
              <a:t>@skedule_bot</a:t>
            </a:r>
            <a:endParaRPr lang="ru-RU" sz="3600" dirty="0">
              <a:latin typeface="Tektur Med" pitchFamily="2" charset="0"/>
            </a:endParaRPr>
          </a:p>
          <a:p>
            <a:pPr marL="0" indent="0">
              <a:buNone/>
            </a:pPr>
            <a:endParaRPr lang="en-US" sz="3200" dirty="0">
              <a:latin typeface="Tektur Med" pitchFamily="2" charset="0"/>
            </a:endParaRPr>
          </a:p>
          <a:p>
            <a:r>
              <a:rPr lang="ru-RU" sz="3200" dirty="0">
                <a:latin typeface="Tektur" pitchFamily="2" charset="0"/>
              </a:rPr>
              <a:t>Меньше чем за </a:t>
            </a:r>
            <a:r>
              <a:rPr lang="ru-RU" sz="3600" dirty="0">
                <a:latin typeface="Tektur Med" pitchFamily="2" charset="0"/>
              </a:rPr>
              <a:t>сутки</a:t>
            </a:r>
            <a:r>
              <a:rPr lang="ru-RU" sz="3200" dirty="0">
                <a:latin typeface="Tektur" pitchFamily="2" charset="0"/>
              </a:rPr>
              <a:t> после релиза у нас </a:t>
            </a:r>
            <a:r>
              <a:rPr lang="ru-RU" sz="3600" dirty="0">
                <a:latin typeface="Tektur Med" pitchFamily="2" charset="0"/>
              </a:rPr>
              <a:t>165 пользователей</a:t>
            </a:r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A0F6AEC3-AD47-4F73-A381-568570601F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0817538"/>
              </p:ext>
            </p:extLst>
          </p:nvPr>
        </p:nvGraphicFramePr>
        <p:xfrm>
          <a:off x="8847133" y="1643896"/>
          <a:ext cx="3032134" cy="33158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CE2B25B-C811-4533-BB38-17A3C9B4F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48800" y="5943600"/>
            <a:ext cx="914400" cy="91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07AE6D2-A3C1-4FF3-A94F-E8A832B456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63200" y="5943465"/>
            <a:ext cx="914400" cy="914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41E1111-5AFD-46D4-A9EF-78D75D8DDC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63200" y="5028998"/>
            <a:ext cx="914400" cy="9144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1BDAEA8-0694-426F-A7FC-C2F1A50125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277600" y="5028930"/>
            <a:ext cx="914400" cy="914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E9AAFCB-EF47-4916-A19B-ECE0C071DA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" y="6092522"/>
            <a:ext cx="765208" cy="76520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EE568A6-47B6-4B26-850E-159CDE6368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65209" y="6092522"/>
            <a:ext cx="765208" cy="76520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185F9E1-9CEC-46FF-9495-FA6FA8D735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" y="5355650"/>
            <a:ext cx="765208" cy="76520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B014A97-CCA4-458A-886D-AB13B3AA6F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530417" y="6092792"/>
            <a:ext cx="765208" cy="76520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D490736-467E-4FF4-B87B-28DC894B23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04610"/>
            <a:ext cx="765208" cy="76520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31A03C0-6704-4895-A324-BB6EAE6E1E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9725" y="125785"/>
            <a:ext cx="777875" cy="77787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61A2551-F26E-4E33-9F8D-DD86824D03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901576"/>
            <a:ext cx="777875" cy="77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337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40B409-D1B1-48E4-8EE4-A68D58819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752" y="761329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План развития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695A9282-46EC-4AA1-9BD4-5AAB7DF2CC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2182206"/>
              </p:ext>
            </p:extLst>
          </p:nvPr>
        </p:nvGraphicFramePr>
        <p:xfrm>
          <a:off x="0" y="1432585"/>
          <a:ext cx="12192000" cy="45859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1FB76D-9D35-4DD9-B8E7-C8876736BE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356" y="0"/>
            <a:ext cx="903548" cy="9035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5D9EE36-8FE7-4C07-B20F-F43641BED2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904" y="0"/>
            <a:ext cx="903548" cy="90354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D228F84-F91A-4919-9497-B47E2C8012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904" y="885664"/>
            <a:ext cx="903548" cy="90354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922D6D-F1AE-4F57-9F6B-2729B55411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452" y="885664"/>
            <a:ext cx="903548" cy="90354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813ED7E-30BF-4CC7-AC71-D8968F4CD81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452" y="1789212"/>
            <a:ext cx="903548" cy="90354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DC55CE0-7228-4A82-992A-CCDA2956007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83823" y="5007440"/>
            <a:ext cx="813554" cy="81355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36D36F1-C18A-456E-ADDA-5E7698ED4C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220" y="5820994"/>
            <a:ext cx="813554" cy="81355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C943370-61A5-4A9C-AF7B-6B24F2FA7C8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617" y="5007440"/>
            <a:ext cx="813554" cy="81355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93D737D-01BF-4BE3-9D2B-373B348E555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06014" y="5820994"/>
            <a:ext cx="813554" cy="81355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8BD9E0D-3D7A-4D6D-9446-CAC7DC3E5E2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13411" y="5007440"/>
            <a:ext cx="813554" cy="813554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4A4D2D2-124D-48D1-A4D9-D92D986328A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808" y="5823442"/>
            <a:ext cx="813554" cy="81355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225D58E-CD3E-41AD-9A3F-BE6357AA3A0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4095" y="5068789"/>
            <a:ext cx="779410" cy="77941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2C78687-4AA9-47B6-BBD6-C19905E8A52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686" y="5848199"/>
            <a:ext cx="779409" cy="77940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0741C6E-FB86-483D-B37C-621746E3DA4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405277" y="5848199"/>
            <a:ext cx="779409" cy="779409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BE5FD3C-86EC-4827-880D-4FB80F594F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686" y="5068789"/>
            <a:ext cx="779410" cy="77941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1B09257A-4184-44AB-8C13-271DAB675D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4673" y="809413"/>
            <a:ext cx="813554" cy="813554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12C38CB-6492-440F-9390-DE102E1DB4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13554" y="0"/>
            <a:ext cx="809413" cy="80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5692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</TotalTime>
  <Words>413</Words>
  <Application>Microsoft Office PowerPoint</Application>
  <PresentationFormat>Широкоэкранный</PresentationFormat>
  <Paragraphs>62</Paragraphs>
  <Slides>10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Tektur Med</vt:lpstr>
      <vt:lpstr>Calibri</vt:lpstr>
      <vt:lpstr>Tektur</vt:lpstr>
      <vt:lpstr>Arial</vt:lpstr>
      <vt:lpstr>Calibri Light</vt:lpstr>
      <vt:lpstr>Тема Office</vt:lpstr>
      <vt:lpstr>Современная и полезная система для школы</vt:lpstr>
      <vt:lpstr>Проблема</vt:lpstr>
      <vt:lpstr>Решение</vt:lpstr>
      <vt:lpstr>Решение</vt:lpstr>
      <vt:lpstr>Целевая аудитория:</vt:lpstr>
      <vt:lpstr>Конкуренты</vt:lpstr>
      <vt:lpstr>Описание модели монетизации</vt:lpstr>
      <vt:lpstr>Достижения</vt:lpstr>
      <vt:lpstr>План развития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SкеДуль Невероятно полезная система для школы.</dc:title>
  <dc:creator>Артем Хачатуров</dc:creator>
  <cp:lastModifiedBy>Артем Хачатуров</cp:lastModifiedBy>
  <cp:revision>15</cp:revision>
  <dcterms:created xsi:type="dcterms:W3CDTF">2021-09-07T08:48:01Z</dcterms:created>
  <dcterms:modified xsi:type="dcterms:W3CDTF">2021-09-22T01:16:51Z</dcterms:modified>
</cp:coreProperties>
</file>

<file path=docProps/thumbnail.jpeg>
</file>